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672.legend.wmf"/>
  <Relationship Id="rId10-created" Type="http://schemas.openxmlformats.org/officeDocument/2006/relationships/image" Target="../media/ms1_RSRQ.672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1.legend.wmf"/>
  <Relationship Id="rId10-created" Type="http://schemas.openxmlformats.org/officeDocument/2006/relationships/image" Target="../media/ms1_GPS.1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967.legend.wmf"/>
  <Relationship Id="rId10-created" Type="http://schemas.openxmlformats.org/officeDocument/2006/relationships/image" Target="../media/ms1_KPH.967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756.legend.wmf"/>
  <Relationship Id="rId10-created" Type="http://schemas.openxmlformats.org/officeDocument/2006/relationships/image" Target="../media/ms2_TECHMODE.756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406.zoomroute.jpg"/>
  <Relationship Id="rId9-created" Type="http://schemas.openxmlformats.org/officeDocument/2006/relationships/image" Target="../media/ms2_PCI.406.legend.wmf"/>
  <Relationship Id="rId10-created" Type="http://schemas.openxmlformats.org/officeDocument/2006/relationships/image" Target="../media/ms2_PCI.406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508.legend.wmf"/>
  <Relationship Id="rId10-created" Type="http://schemas.openxmlformats.org/officeDocument/2006/relationships/image" Target="../media/ms2_EARFCN.508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430.legend.wmf"/>
  <Relationship Id="rId10-created" Type="http://schemas.openxmlformats.org/officeDocument/2006/relationships/image" Target="../media/ms2_RSRP.430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450.legend.wmf"/>
  <Relationship Id="rId10-created" Type="http://schemas.openxmlformats.org/officeDocument/2006/relationships/image" Target="../media/ms2_RSRQ.450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458.legend.wmf"/>
  <Relationship Id="rId9-created" Type="http://schemas.openxmlformats.org/officeDocument/2006/relationships/image" Target="../media/ms2_PDCP.458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282.legend.wmf"/>
  <Relationship Id="rId9-created" Type="http://schemas.openxmlformats.org/officeDocument/2006/relationships/image" Target="../media/ms2_PDCP.282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892.legend.wmf"/>
  <Relationship Id="rId10-created" Type="http://schemas.openxmlformats.org/officeDocument/2006/relationships/image" Target="../media/ms2_GPS.892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276.legend.wmf"/>
  <Relationship Id="rId10-created" Type="http://schemas.openxmlformats.org/officeDocument/2006/relationships/image" Target="../media/ms2_KPH.276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436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287.legend.wmf"/>
  <Relationship Id="rId10-created" Type="http://schemas.openxmlformats.org/officeDocument/2006/relationships/image" Target="../media/ms1_TECHMODE.287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909.zoomroute.jpg"/>
  <Relationship Id="rId9-created" Type="http://schemas.openxmlformats.org/officeDocument/2006/relationships/image" Target="../media/ms1_PCI.909.legend.wmf"/>
  <Relationship Id="rId10-created" Type="http://schemas.openxmlformats.org/officeDocument/2006/relationships/image" Target="../media/ms1_PCI.909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655.legend.wmf"/>
  <Relationship Id="rId10-created" Type="http://schemas.openxmlformats.org/officeDocument/2006/relationships/image" Target="../media/ms1_EARFCN.655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778.legend.wmf"/>
  <Relationship Id="rId10-created" Type="http://schemas.openxmlformats.org/officeDocument/2006/relationships/image" Target="../media/ms1_RSRP.778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38250.888182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2274.200000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37959.880000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96416.810000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2274.200000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18818.188494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354208903.948291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MTN-TT-20260802-00125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38250.888182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2274.200000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37959.880000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96416.810000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2274.200000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18818.188494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354208903.948291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35.86141 50.94548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