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65.legend.wmf"/><Relationship Id="rId10-created" Type="http://schemas.openxmlformats.org/officeDocument/2006/relationships/image" Target="../media/ms1_RSRQ.65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10.legend.wmf"/><Relationship Id="rId10-created" Type="http://schemas.openxmlformats.org/officeDocument/2006/relationships/image" Target="../media/ms1_GPS.11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56.legend.wmf"/><Relationship Id="rId10-created" Type="http://schemas.openxmlformats.org/officeDocument/2006/relationships/image" Target="../media/ms1_KPH.55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24.legend.wmf"/><Relationship Id="rId10-created" Type="http://schemas.openxmlformats.org/officeDocument/2006/relationships/image" Target="../media/ms2_TECHMODE.32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127.zoomroute.jpg"/><Relationship Id="rId9-created" Type="http://schemas.openxmlformats.org/officeDocument/2006/relationships/image" Target="../media/ms2_PCI.127.legend.wmf"/><Relationship Id="rId10-created" Type="http://schemas.openxmlformats.org/officeDocument/2006/relationships/image" Target="../media/ms2_PCI.127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772.legend.wmf"/><Relationship Id="rId10-created" Type="http://schemas.openxmlformats.org/officeDocument/2006/relationships/image" Target="../media/ms2_EARFCN.77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569.legend.wmf"/><Relationship Id="rId10-created" Type="http://schemas.openxmlformats.org/officeDocument/2006/relationships/image" Target="../media/ms2_RSRP.56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460.legend.wmf"/><Relationship Id="rId10-created" Type="http://schemas.openxmlformats.org/officeDocument/2006/relationships/image" Target="../media/ms2_RSRQ.460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21.legend.wmf"/><Relationship Id="rId9-created" Type="http://schemas.openxmlformats.org/officeDocument/2006/relationships/image" Target="../media/ms2_PDCP.121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436.legend.wmf"/><Relationship Id="rId9-created" Type="http://schemas.openxmlformats.org/officeDocument/2006/relationships/image" Target="../media/ms2_PDCP.436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52.legend.wmf"/><Relationship Id="rId10-created" Type="http://schemas.openxmlformats.org/officeDocument/2006/relationships/image" Target="../media/ms2_GPS.552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69.legend.wmf"/><Relationship Id="rId10-created" Type="http://schemas.openxmlformats.org/officeDocument/2006/relationships/image" Target="../media/ms2_KPH.769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490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467.legend.wmf"/><Relationship Id="rId10-created" Type="http://schemas.openxmlformats.org/officeDocument/2006/relationships/image" Target="../media/ms1_TECHMODE.46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401.zoomroute.jpg"/><Relationship Id="rId9-created" Type="http://schemas.openxmlformats.org/officeDocument/2006/relationships/image" Target="../media/ms1_PCI.401.legend.wmf"/><Relationship Id="rId10-created" Type="http://schemas.openxmlformats.org/officeDocument/2006/relationships/image" Target="../media/ms1_PCI.40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482.legend.wmf"/><Relationship Id="rId10-created" Type="http://schemas.openxmlformats.org/officeDocument/2006/relationships/image" Target="../media/ms1_EARFCN.48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276.legend.wmf"/><Relationship Id="rId10-created" Type="http://schemas.openxmlformats.org/officeDocument/2006/relationships/image" Target="../media/ms1_RSRP.276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9513.314000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3936.100000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5383.880000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15598.840000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3936.100000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3095.504667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26634374.306230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MTN-TT-20260815-00385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9513.314000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3936.100000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5383.880000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15598.840000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3936.100000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3095.504667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26634374.306230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35.7415 50.99327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