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46.legend.wmf"/><Relationship Id="rId10-created" Type="http://schemas.openxmlformats.org/officeDocument/2006/relationships/image" Target="../media/ms1_ECNO.54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44.legend.wmf"/><Relationship Id="rId10-created" Type="http://schemas.openxmlformats.org/officeDocument/2006/relationships/image" Target="../media/ms1_GPS.54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46.legend.wmf"/><Relationship Id="rId10-created" Type="http://schemas.openxmlformats.org/officeDocument/2006/relationships/image" Target="../media/ms1_KPH.64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90.legend.wmf"/><Relationship Id="rId10-created" Type="http://schemas.openxmlformats.org/officeDocument/2006/relationships/image" Target="../media/ms2_TECHMODE.69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40.zoomroute.jpg"/><Relationship Id="rId9-created" Type="http://schemas.openxmlformats.org/officeDocument/2006/relationships/image" Target="../media/ms2_SC.940.legend.wmf"/><Relationship Id="rId10-created" Type="http://schemas.openxmlformats.org/officeDocument/2006/relationships/image" Target="../media/ms2_SC.94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45.legend.wmf"/><Relationship Id="rId10-created" Type="http://schemas.openxmlformats.org/officeDocument/2006/relationships/image" Target="../media/ms2_UARFCN.34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27.legend.wmf"/><Relationship Id="rId10-created" Type="http://schemas.openxmlformats.org/officeDocument/2006/relationships/image" Target="../media/ms2_RSCP.42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43.legend.wmf"/><Relationship Id="rId10-created" Type="http://schemas.openxmlformats.org/officeDocument/2006/relationships/image" Target="../media/ms2_ECNO.64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70.legend.wmf"/><Relationship Id="rId10-created" Type="http://schemas.openxmlformats.org/officeDocument/2006/relationships/image" Target="../media/ms2_GPS.17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43.legend.wmf"/><Relationship Id="rId10-created" Type="http://schemas.openxmlformats.org/officeDocument/2006/relationships/image" Target="../media/ms2_KPH.84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4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73.legend.wmf"/><Relationship Id="rId10-created" Type="http://schemas.openxmlformats.org/officeDocument/2006/relationships/image" Target="../media/ms1_TECHMODE.27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08.zoomroute.jpg"/><Relationship Id="rId9-created" Type="http://schemas.openxmlformats.org/officeDocument/2006/relationships/image" Target="../media/ms1_SC.608.legend.wmf"/><Relationship Id="rId10-created" Type="http://schemas.openxmlformats.org/officeDocument/2006/relationships/image" Target="../media/ms1_SC.60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44.legend.wmf"/><Relationship Id="rId10-created" Type="http://schemas.openxmlformats.org/officeDocument/2006/relationships/image" Target="../media/ms1_UARFCN.84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17.legend.wmf"/><Relationship Id="rId10-created" Type="http://schemas.openxmlformats.org/officeDocument/2006/relationships/image" Target="../media/ms1_RSCP.81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MTN-TT-20260805-00214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35.64874 51.34075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