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454.legend.wmf"/>
  <Relationship Id="rId10-created" Type="http://schemas.openxmlformats.org/officeDocument/2006/relationships/image" Target="../media/ms1_GPS.45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673.legend.wmf"/>
  <Relationship Id="rId10-created" Type="http://schemas.openxmlformats.org/officeDocument/2006/relationships/image" Target="../media/ms1_KPH.673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125.legend.wmf"/>
  <Relationship Id="rId10-created" Type="http://schemas.openxmlformats.org/officeDocument/2006/relationships/image" Target="../media/ms2_TECHMODE.125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433.zoomroute.jpg"/>
  <Relationship Id="rId9-created" Type="http://schemas.openxmlformats.org/officeDocument/2006/relationships/image" Target="../media/ms2_CI.433.legend.wmf"/>
  <Relationship Id="rId10-created" Type="http://schemas.openxmlformats.org/officeDocument/2006/relationships/image" Target="../media/ms2_CI.43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93.legend.wmf"/>
  <Relationship Id="rId10-created" Type="http://schemas.openxmlformats.org/officeDocument/2006/relationships/image" Target="../media/ms2_BAND.9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432.legend.wmf"/>
  <Relationship Id="rId10-created" Type="http://schemas.openxmlformats.org/officeDocument/2006/relationships/image" Target="../media/ms2_RXQUALSUB.43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869.legend.wmf"/>
  <Relationship Id="rId10-created" Type="http://schemas.openxmlformats.org/officeDocument/2006/relationships/image" Target="../media/ms2_GPS.86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340.legend.wmf"/>
  <Relationship Id="rId10-created" Type="http://schemas.openxmlformats.org/officeDocument/2006/relationships/image" Target="../media/ms2_KPH.340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440.legend.wmf"/>
  <Relationship Id="rId10-created" Type="http://schemas.openxmlformats.org/officeDocument/2006/relationships/image" Target="../media/ms3_TECHMODE.440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955.zoomroute.jpg"/>
  <Relationship Id="rId9-created" Type="http://schemas.openxmlformats.org/officeDocument/2006/relationships/image" Target="../media/ms3_SC.955.legend.wmf"/>
  <Relationship Id="rId10-created" Type="http://schemas.openxmlformats.org/officeDocument/2006/relationships/image" Target="../media/ms3_SC.955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97.legend.wmf"/>
  <Relationship Id="rId10-created" Type="http://schemas.openxmlformats.org/officeDocument/2006/relationships/image" Target="../media/ms3_UARFCN.97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279.legend.wmf"/>
  <Relationship Id="rId10-created" Type="http://schemas.openxmlformats.org/officeDocument/2006/relationships/image" Target="../media/ms3_RSCP.279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888.legend.wmf"/>
  <Relationship Id="rId10-created" Type="http://schemas.openxmlformats.org/officeDocument/2006/relationships/image" Target="../media/ms3_ECNO.888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198.legend.wmf"/>
  <Relationship Id="rId10-created" Type="http://schemas.openxmlformats.org/officeDocument/2006/relationships/image" Target="../media/ms3_GPS.198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121.legend.wmf"/>
  <Relationship Id="rId10-created" Type="http://schemas.openxmlformats.org/officeDocument/2006/relationships/image" Target="../media/ms3_KPH.121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450.legend.wmf"/>
  <Relationship Id="rId10-created" Type="http://schemas.openxmlformats.org/officeDocument/2006/relationships/image" Target="../media/ms4_TECHMODE.450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636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142.zoomroute.jpg"/>
  <Relationship Id="rId9-created" Type="http://schemas.openxmlformats.org/officeDocument/2006/relationships/image" Target="../media/ms4_SC.142.legend.wmf"/>
  <Relationship Id="rId10-created" Type="http://schemas.openxmlformats.org/officeDocument/2006/relationships/image" Target="../media/ms4_SC.142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908.legend.wmf"/>
  <Relationship Id="rId10-created" Type="http://schemas.openxmlformats.org/officeDocument/2006/relationships/image" Target="../media/ms4_UARFCN.908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50.legend.wmf"/>
  <Relationship Id="rId10-created" Type="http://schemas.openxmlformats.org/officeDocument/2006/relationships/image" Target="../media/ms4_RSCP.50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710.legend.wmf"/>
  <Relationship Id="rId10-created" Type="http://schemas.openxmlformats.org/officeDocument/2006/relationships/image" Target="../media/ms4_ECNO.710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402.legend.wmf"/>
  <Relationship Id="rId10-created" Type="http://schemas.openxmlformats.org/officeDocument/2006/relationships/image" Target="../media/ms4_GPS.402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131.legend.wmf"/>
  <Relationship Id="rId10-created" Type="http://schemas.openxmlformats.org/officeDocument/2006/relationships/image" Target="../media/ms4_KPH.131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669.legend.wmf"/>
  <Relationship Id="rId10-created" Type="http://schemas.openxmlformats.org/officeDocument/2006/relationships/image" Target="../media/ms5_TECHMODE.669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61.zoomroute.jpg"/>
  <Relationship Id="rId9-created" Type="http://schemas.openxmlformats.org/officeDocument/2006/relationships/image" Target="../media/ms5_SC.61.legend.wmf"/>
  <Relationship Id="rId10-created" Type="http://schemas.openxmlformats.org/officeDocument/2006/relationships/image" Target="../media/ms5_SC.61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91.legend.wmf"/>
  <Relationship Id="rId10-created" Type="http://schemas.openxmlformats.org/officeDocument/2006/relationships/image" Target="../media/ms5_UARFCN.91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233.legend.wmf"/>
  <Relationship Id="rId10-created" Type="http://schemas.openxmlformats.org/officeDocument/2006/relationships/image" Target="../media/ms5_RSCP.233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411.legend.wmf"/>
  <Relationship Id="rId10-created" Type="http://schemas.openxmlformats.org/officeDocument/2006/relationships/image" Target="../media/ms5_ECNO.411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50.legend.wmf"/>
  <Relationship Id="rId9-created" Type="http://schemas.openxmlformats.org/officeDocument/2006/relationships/image" Target="../media/ms5_HSDPA.50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187.legend.wmf"/>
  <Relationship Id="rId9-created" Type="http://schemas.openxmlformats.org/officeDocument/2006/relationships/image" Target="../media/ms5_HSDPA.187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316.legend.wmf"/>
  <Relationship Id="rId10-created" Type="http://schemas.openxmlformats.org/officeDocument/2006/relationships/image" Target="../media/ms5_GPS.316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19.legend.wmf"/>
  <Relationship Id="rId10-created" Type="http://schemas.openxmlformats.org/officeDocument/2006/relationships/image" Target="../media/ms5_KPH.19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511.legend.wmf"/>
  <Relationship Id="rId10-created" Type="http://schemas.openxmlformats.org/officeDocument/2006/relationships/image" Target="../media/ms6_TECHMODE.511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19.zoomroute.jpg"/>
  <Relationship Id="rId9-created" Type="http://schemas.openxmlformats.org/officeDocument/2006/relationships/image" Target="../media/ms6_PCI.19.legend.wmf"/>
  <Relationship Id="rId10-created" Type="http://schemas.openxmlformats.org/officeDocument/2006/relationships/image" Target="../media/ms6_PCI.19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741.legend.wmf"/>
  <Relationship Id="rId10-created" Type="http://schemas.openxmlformats.org/officeDocument/2006/relationships/image" Target="../media/ms6_EARFCN.741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302.legend.wmf"/>
  <Relationship Id="rId10-created" Type="http://schemas.openxmlformats.org/officeDocument/2006/relationships/image" Target="../media/ms6_RSRP.302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83.legend.wmf"/>
  <Relationship Id="rId10-created" Type="http://schemas.openxmlformats.org/officeDocument/2006/relationships/image" Target="../media/ms6_RSRP.83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708.legend.wmf"/>
  <Relationship Id="rId10-created" Type="http://schemas.openxmlformats.org/officeDocument/2006/relationships/image" Target="../media/ms6_RSRQ.708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802.legend.wmf"/>
  <Relationship Id="rId10-created" Type="http://schemas.openxmlformats.org/officeDocument/2006/relationships/image" Target="../media/ms6_GPS.802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267.legend.wmf"/>
  <Relationship Id="rId10-created" Type="http://schemas.openxmlformats.org/officeDocument/2006/relationships/image" Target="../media/ms6_KPH.267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902.legend.wmf"/>
  <Relationship Id="rId10-created" Type="http://schemas.openxmlformats.org/officeDocument/2006/relationships/image" Target="../media/ms7_TECHMODE.902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153.zoomroute.jpg"/>
  <Relationship Id="rId9-created" Type="http://schemas.openxmlformats.org/officeDocument/2006/relationships/image" Target="../media/ms7_PCI.153.legend.wmf"/>
  <Relationship Id="rId10-created" Type="http://schemas.openxmlformats.org/officeDocument/2006/relationships/image" Target="../media/ms7_PCI.153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703.legend.wmf"/>
  <Relationship Id="rId10-created" Type="http://schemas.openxmlformats.org/officeDocument/2006/relationships/image" Target="../media/ms7_EARFCN.703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946.legend.wmf"/>
  <Relationship Id="rId10-created" Type="http://schemas.openxmlformats.org/officeDocument/2006/relationships/image" Target="../media/ms1_TECHMODE.946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266.legend.wmf"/>
  <Relationship Id="rId10-created" Type="http://schemas.openxmlformats.org/officeDocument/2006/relationships/image" Target="../media/ms7_RSRP.266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03.legend.wmf"/>
  <Relationship Id="rId10-created" Type="http://schemas.openxmlformats.org/officeDocument/2006/relationships/image" Target="../media/ms7_RSRP.903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707.legend.wmf"/>
  <Relationship Id="rId10-created" Type="http://schemas.openxmlformats.org/officeDocument/2006/relationships/image" Target="../media/ms7_RSRQ.707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891.legend.wmf"/>
  <Relationship Id="rId9-created" Type="http://schemas.openxmlformats.org/officeDocument/2006/relationships/image" Target="../media/ms7_PDCP.891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93.legend.wmf"/>
  <Relationship Id="rId9-created" Type="http://schemas.openxmlformats.org/officeDocument/2006/relationships/image" Target="../media/ms7_PDCP.93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391.legend.wmf"/>
  <Relationship Id="rId10-created" Type="http://schemas.openxmlformats.org/officeDocument/2006/relationships/image" Target="../media/ms7_GPS.391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947.legend.wmf"/>
  <Relationship Id="rId10-created" Type="http://schemas.openxmlformats.org/officeDocument/2006/relationships/image" Target="../media/ms7_KPH.947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870.zoomroute.jpg"/>
  <Relationship Id="rId9-created" Type="http://schemas.openxmlformats.org/officeDocument/2006/relationships/image" Target="../media/ms1_CI.870.legend.wmf"/>
  <Relationship Id="rId10-created" Type="http://schemas.openxmlformats.org/officeDocument/2006/relationships/image" Target="../media/ms1_CI.87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339.legend.wmf"/>
  <Relationship Id="rId10-created" Type="http://schemas.openxmlformats.org/officeDocument/2006/relationships/image" Target="../media/ms1_BAND.33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790.legend.wmf"/>
  <Relationship Id="rId10-created" Type="http://schemas.openxmlformats.org/officeDocument/2006/relationships/image" Target="../media/ms1_RXLEVELIDLE.79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MTN-TT-20241005-00278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35.73803 51.46752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2922.577356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2919.740000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7221.410000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1892.596966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3581931.327998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2922.577356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2919.740000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7221.410000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1892.596966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3581931.327998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17993.011263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13050.510000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51832.880000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15193.065324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255257552.671953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17993.011263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13050.510000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51832.880000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15193.065324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255257552.671953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