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61.legend.wmf"/>
  <Relationship Id="rId10-created" Type="http://schemas.openxmlformats.org/officeDocument/2006/relationships/image" Target="../media/ms1_ECNO.6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809.legend.wmf"/>
  <Relationship Id="rId10-created" Type="http://schemas.openxmlformats.org/officeDocument/2006/relationships/image" Target="../media/ms1_GPS.809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723.legend.wmf"/>
  <Relationship Id="rId10-created" Type="http://schemas.openxmlformats.org/officeDocument/2006/relationships/image" Target="../media/ms1_KPH.723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713.legend.wmf"/>
  <Relationship Id="rId10-created" Type="http://schemas.openxmlformats.org/officeDocument/2006/relationships/image" Target="../media/ms2_TECHMODE.713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254.zoomroute.jpg"/>
  <Relationship Id="rId9-created" Type="http://schemas.openxmlformats.org/officeDocument/2006/relationships/image" Target="../media/ms2_SC.254.legend.wmf"/>
  <Relationship Id="rId10-created" Type="http://schemas.openxmlformats.org/officeDocument/2006/relationships/image" Target="../media/ms2_SC.254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739.legend.wmf"/>
  <Relationship Id="rId10-created" Type="http://schemas.openxmlformats.org/officeDocument/2006/relationships/image" Target="../media/ms2_UARFCN.739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53.legend.wmf"/>
  <Relationship Id="rId10-created" Type="http://schemas.openxmlformats.org/officeDocument/2006/relationships/image" Target="../media/ms2_RSCP.53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207.legend.wmf"/>
  <Relationship Id="rId10-created" Type="http://schemas.openxmlformats.org/officeDocument/2006/relationships/image" Target="../media/ms2_ECNO.207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714.legend.wmf"/>
  <Relationship Id="rId10-created" Type="http://schemas.openxmlformats.org/officeDocument/2006/relationships/image" Target="../media/ms2_GPS.714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779.legend.wmf"/>
  <Relationship Id="rId10-created" Type="http://schemas.openxmlformats.org/officeDocument/2006/relationships/image" Target="../media/ms2_KPH.779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110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962.legend.wmf"/>
  <Relationship Id="rId10-created" Type="http://schemas.openxmlformats.org/officeDocument/2006/relationships/image" Target="../media/ms1_TECHMODE.962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19.zoomroute.jpg"/>
  <Relationship Id="rId9-created" Type="http://schemas.openxmlformats.org/officeDocument/2006/relationships/image" Target="../media/ms1_SC.19.legend.wmf"/>
  <Relationship Id="rId10-created" Type="http://schemas.openxmlformats.org/officeDocument/2006/relationships/image" Target="../media/ms1_SC.19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807.legend.wmf"/>
  <Relationship Id="rId10-created" Type="http://schemas.openxmlformats.org/officeDocument/2006/relationships/image" Target="../media/ms1_UARFCN.807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598.legend.wmf"/>
  <Relationship Id="rId10-created" Type="http://schemas.openxmlformats.org/officeDocument/2006/relationships/image" Target="../media/ms1_RSCP.598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39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( 241, 314 )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63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MTN-TT-20260428-00006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32.882651 59.240041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South Khorasan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BJBSCH2/BJRNCH01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( 241, 314 )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63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