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Default Extension="png" ContentType="image/png"/>
  <Default Extension="jpg" ContentType="image/jpeg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Default Extension="wmf" ContentType="image/wm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r:id="rId7-created" id="256"/>
    <p:sldId r:id="rId8-created" id="257"/>
    <p:sldId r:id="rId9-created" id="258"/>
    <p:sldId r:id="rId10-created" id="259"/>
    <p:sldId r:id="rId11-created" id="260"/>
    <p:sldId r:id="rId12-created" id="261"/>
    <p:sldId r:id="rId13-created" id="262"/>
    <p:sldId r:id="rId14-created" id="263"/>
    <p:sldId r:id="rId15-created" id="264"/>
    <p:sldId r:id="rId16-created" id="265"/>
    <p:sldId r:id="rId17-created" id="266"/>
    <p:sldId r:id="rId18-created" id="267"/>
    <p:sldId r:id="rId19-created" id="268"/>
    <p:sldId r:id="rId20-created" id="269"/>
    <p:sldId r:id="rId21-created" id="270"/>
    <p:sldId r:id="rId22-created" id="271"/>
    <p:sldId r:id="rId23-created" id="272"/>
    <p:sldId r:id="rId24-created" id="273"/>
    <p:sldId r:id="rId25-created" id="274"/>
    <p:sldId r:id="rId26-created" id="275"/>
    <p:sldId r:id="rId27-created" id="276"/>
    <p:sldId r:id="rId28-created" id="277"/>
    <p:sldId r:id="rId29-created" id="278"/>
    <p:sldId r:id="rId30-created" id="279"/>
    <p:sldId r:id="rId31-created" id="280"/>
    <p:sldId r:id="rId32-created" id="281"/>
    <p:sldId r:id="rId33-created" id="282"/>
    <p:sldId r:id="rId34-created" id="283"/>
    <p:sldId r:id="rId35-created" id="284"/>
    <p:sldId r:id="rId36-created" id="285"/>
    <p:sldId r:id="rId37-created" id="286"/>
    <p:sldId r:id="rId38-created" id="287"/>
    <p:sldId r:id="rId39-created" id="288"/>
    <p:sldId r:id="rId40-created" id="289"/>
    <p:sldId r:id="rId41-created" id="290"/>
    <p:sldId r:id="rId42-created" id="291"/>
    <p:sldId r:id="rId43-created" id="292"/>
    <p:sldId r:id="rId44-created" id="293"/>
    <p:sldId r:id="rId45-created" id="294"/>
    <p:sldId r:id="rId46-created" id="295"/>
    <p:sldId r:id="rId47-created" id="296"/>
    <p:sldId r:id="rId48-created" id="297"/>
    <p:sldId r:id="rId49-created" id="298"/>
    <p:sldId r:id="rId50-created" id="299"/>
    <p:sldId r:id="rId51-created" id="300"/>
    <p:sldId r:id="rId52-created" id="301"/>
    <p:sldId r:id="rId53-created" id="302"/>
    <p:sldId r:id="rId54-created" id="303"/>
    <p:sldId r:id="rId55-created" id="304"/>
    <p:sldId r:id="rId56-created" id="305"/>
    <p:sldId r:id="rId57-created" id="306"/>
    <p:sldId r:id="rId58-created" id="307"/>
    <p:sldId r:id="rId59-created" id="308"/>
    <p:sldId r:id="rId60-created" id="309"/>
    <p:sldId r:id="rId61-created" id="310"/>
    <p:sldId r:id="rId62-created" id="311"/>
    <p:sldId r:id="rId63-created" id="312"/>
    <p:sldId r:id="rId64-created" id="313"/>
    <p:sldId r:id="rId65-created" id="314"/>
    <p:sldId r:id="rId66-created" id="315"/>
    <p:sldId r:id="rId67-created" id="316"/>
    <p:sldId r:id="rId68-created" id="317"/>
    <p:sldId r:id="rId69-created" id="318"/>
    <p:sldId r:id="rId70-created" id="319"/>
    <p:sldId r:id="rId71-created" id="320"/>
    <p:sldId r:id="rId72-created" id="32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Relationship Id="rId7-created" Type="http://schemas.openxmlformats.org/officeDocument/2006/relationships/slide" Target="slides/slide2.xml"/><Relationship Id="rId8-created" Type="http://schemas.openxmlformats.org/officeDocument/2006/relationships/slide" Target="slides/slide3.xml"/><Relationship Id="rId9-created" Type="http://schemas.openxmlformats.org/officeDocument/2006/relationships/slide" Target="slides/slide4.xml"/><Relationship Id="rId10-created" Type="http://schemas.openxmlformats.org/officeDocument/2006/relationships/slide" Target="slides/slide5.xml"/><Relationship Id="rId11-created" Type="http://schemas.openxmlformats.org/officeDocument/2006/relationships/slide" Target="slides/slide6.xml"/><Relationship Id="rId12-created" Type="http://schemas.openxmlformats.org/officeDocument/2006/relationships/slide" Target="slides/slide7.xml"/><Relationship Id="rId13-created" Type="http://schemas.openxmlformats.org/officeDocument/2006/relationships/slide" Target="slides/slide8.xml"/><Relationship Id="rId14-created" Type="http://schemas.openxmlformats.org/officeDocument/2006/relationships/slide" Target="slides/slide9.xml"/><Relationship Id="rId15-created" Type="http://schemas.openxmlformats.org/officeDocument/2006/relationships/slide" Target="slides/slide10.xml"/><Relationship Id="rId16-created" Type="http://schemas.openxmlformats.org/officeDocument/2006/relationships/slide" Target="slides/slide11.xml"/><Relationship Id="rId17-created" Type="http://schemas.openxmlformats.org/officeDocument/2006/relationships/slide" Target="slides/slide12.xml"/><Relationship Id="rId18-created" Type="http://schemas.openxmlformats.org/officeDocument/2006/relationships/slide" Target="slides/slide13.xml"/><Relationship Id="rId19-created" Type="http://schemas.openxmlformats.org/officeDocument/2006/relationships/slide" Target="slides/slide14.xml"/><Relationship Id="rId20-created" Type="http://schemas.openxmlformats.org/officeDocument/2006/relationships/slide" Target="slides/slide15.xml"/><Relationship Id="rId21-created" Type="http://schemas.openxmlformats.org/officeDocument/2006/relationships/slide" Target="slides/slide16.xml"/><Relationship Id="rId22-created" Type="http://schemas.openxmlformats.org/officeDocument/2006/relationships/slide" Target="slides/slide17.xml"/><Relationship Id="rId23-created" Type="http://schemas.openxmlformats.org/officeDocument/2006/relationships/slide" Target="slides/slide18.xml"/><Relationship Id="rId24-created" Type="http://schemas.openxmlformats.org/officeDocument/2006/relationships/slide" Target="slides/slide19.xml"/><Relationship Id="rId25-created" Type="http://schemas.openxmlformats.org/officeDocument/2006/relationships/slide" Target="slides/slide20.xml"/><Relationship Id="rId26-created" Type="http://schemas.openxmlformats.org/officeDocument/2006/relationships/slide" Target="slides/slide21.xml"/><Relationship Id="rId27-created" Type="http://schemas.openxmlformats.org/officeDocument/2006/relationships/slide" Target="slides/slide22.xml"/><Relationship Id="rId28-created" Type="http://schemas.openxmlformats.org/officeDocument/2006/relationships/slide" Target="slides/slide23.xml"/><Relationship Id="rId29-created" Type="http://schemas.openxmlformats.org/officeDocument/2006/relationships/slide" Target="slides/slide24.xml"/><Relationship Id="rId30-created" Type="http://schemas.openxmlformats.org/officeDocument/2006/relationships/slide" Target="slides/slide25.xml"/><Relationship Id="rId31-created" Type="http://schemas.openxmlformats.org/officeDocument/2006/relationships/slide" Target="slides/slide26.xml"/><Relationship Id="rId32-created" Type="http://schemas.openxmlformats.org/officeDocument/2006/relationships/slide" Target="slides/slide27.xml"/><Relationship Id="rId33-created" Type="http://schemas.openxmlformats.org/officeDocument/2006/relationships/slide" Target="slides/slide28.xml"/><Relationship Id="rId34-created" Type="http://schemas.openxmlformats.org/officeDocument/2006/relationships/slide" Target="slides/slide29.xml"/><Relationship Id="rId35-created" Type="http://schemas.openxmlformats.org/officeDocument/2006/relationships/slide" Target="slides/slide30.xml"/><Relationship Id="rId36-created" Type="http://schemas.openxmlformats.org/officeDocument/2006/relationships/slide" Target="slides/slide31.xml"/><Relationship Id="rId37-created" Type="http://schemas.openxmlformats.org/officeDocument/2006/relationships/slide" Target="slides/slide32.xml"/><Relationship Id="rId38-created" Type="http://schemas.openxmlformats.org/officeDocument/2006/relationships/slide" Target="slides/slide33.xml"/><Relationship Id="rId39-created" Type="http://schemas.openxmlformats.org/officeDocument/2006/relationships/slide" Target="slides/slide34.xml"/><Relationship Id="rId40-created" Type="http://schemas.openxmlformats.org/officeDocument/2006/relationships/slide" Target="slides/slide35.xml"/><Relationship Id="rId41-created" Type="http://schemas.openxmlformats.org/officeDocument/2006/relationships/slide" Target="slides/slide36.xml"/><Relationship Id="rId42-created" Type="http://schemas.openxmlformats.org/officeDocument/2006/relationships/slide" Target="slides/slide37.xml"/><Relationship Id="rId43-created" Type="http://schemas.openxmlformats.org/officeDocument/2006/relationships/slide" Target="slides/slide38.xml"/><Relationship Id="rId44-created" Type="http://schemas.openxmlformats.org/officeDocument/2006/relationships/slide" Target="slides/slide39.xml"/><Relationship Id="rId45-created" Type="http://schemas.openxmlformats.org/officeDocument/2006/relationships/slide" Target="slides/slide40.xml"/><Relationship Id="rId46-created" Type="http://schemas.openxmlformats.org/officeDocument/2006/relationships/slide" Target="slides/slide41.xml"/><Relationship Id="rId47-created" Type="http://schemas.openxmlformats.org/officeDocument/2006/relationships/slide" Target="slides/slide42.xml"/><Relationship Id="rId48-created" Type="http://schemas.openxmlformats.org/officeDocument/2006/relationships/slide" Target="slides/slide43.xml"/><Relationship Id="rId49-created" Type="http://schemas.openxmlformats.org/officeDocument/2006/relationships/slide" Target="slides/slide44.xml"/><Relationship Id="rId50-created" Type="http://schemas.openxmlformats.org/officeDocument/2006/relationships/slide" Target="slides/slide45.xml"/><Relationship Id="rId51-created" Type="http://schemas.openxmlformats.org/officeDocument/2006/relationships/slide" Target="slides/slide46.xml"/><Relationship Id="rId52-created" Type="http://schemas.openxmlformats.org/officeDocument/2006/relationships/slide" Target="slides/slide47.xml"/><Relationship Id="rId53-created" Type="http://schemas.openxmlformats.org/officeDocument/2006/relationships/slide" Target="slides/slide48.xml"/><Relationship Id="rId54-created" Type="http://schemas.openxmlformats.org/officeDocument/2006/relationships/slide" Target="slides/slide49.xml"/><Relationship Id="rId55-created" Type="http://schemas.openxmlformats.org/officeDocument/2006/relationships/slide" Target="slides/slide50.xml"/><Relationship Id="rId56-created" Type="http://schemas.openxmlformats.org/officeDocument/2006/relationships/slide" Target="slides/slide51.xml"/><Relationship Id="rId57-created" Type="http://schemas.openxmlformats.org/officeDocument/2006/relationships/slide" Target="slides/slide52.xml"/><Relationship Id="rId58-created" Type="http://schemas.openxmlformats.org/officeDocument/2006/relationships/slide" Target="slides/slide53.xml"/><Relationship Id="rId59-created" Type="http://schemas.openxmlformats.org/officeDocument/2006/relationships/slide" Target="slides/slide54.xml"/><Relationship Id="rId60-created" Type="http://schemas.openxmlformats.org/officeDocument/2006/relationships/slide" Target="slides/slide55.xml"/><Relationship Id="rId61-created" Type="http://schemas.openxmlformats.org/officeDocument/2006/relationships/slide" Target="slides/slide56.xml"/><Relationship Id="rId62-created" Type="http://schemas.openxmlformats.org/officeDocument/2006/relationships/slide" Target="slides/slide57.xml"/><Relationship Id="rId63-created" Type="http://schemas.openxmlformats.org/officeDocument/2006/relationships/slide" Target="slides/slide58.xml"/><Relationship Id="rId64-created" Type="http://schemas.openxmlformats.org/officeDocument/2006/relationships/slide" Target="slides/slide59.xml"/><Relationship Id="rId65-created" Type="http://schemas.openxmlformats.org/officeDocument/2006/relationships/slide" Target="slides/slide60.xml"/><Relationship Id="rId66-created" Type="http://schemas.openxmlformats.org/officeDocument/2006/relationships/slide" Target="slides/slide61.xml"/><Relationship Id="rId67-created" Type="http://schemas.openxmlformats.org/officeDocument/2006/relationships/slide" Target="slides/slide62.xml"/><Relationship Id="rId68-created" Type="http://schemas.openxmlformats.org/officeDocument/2006/relationships/slide" Target="slides/slide63.xml"/><Relationship Id="rId69-created" Type="http://schemas.openxmlformats.org/officeDocument/2006/relationships/slide" Target="slides/slide64.xml"/><Relationship Id="rId70-created" Type="http://schemas.openxmlformats.org/officeDocument/2006/relationships/slide" Target="slides/slide65.xml"/><Relationship Id="rId71-created" Type="http://schemas.openxmlformats.org/officeDocument/2006/relationships/slide" Target="slides/slide66.xml"/><Relationship Id="rId72-created" Type="http://schemas.openxmlformats.org/officeDocument/2006/relationships/slide" Target="slides/slide6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8BA40D-8813-EB12-A937-392F8FE54CC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E110B9C-8BB7-2C93-61B6-F8528C460DD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F8E93C-3DD1-46B8-1117-A1C3DD85B2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094D17-D838-11FC-8657-E2BCC838B3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DC9D95-6C7C-C2AF-3F14-4C45CF0C15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11140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C91585-8E3B-559F-261A-997C72B6CA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E9924D0-43D4-E240-5F4B-1F7E0953BE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DD3DE0-931A-94F3-8156-3EBEEEB536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98241D-C535-76B1-88E9-DEE7A7FC36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30FECE-9B27-2AF6-3E1D-5CA739F622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34841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75B72FE-6D30-3089-231F-4C9D8928890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EE82A10-C3B0-C1DF-0703-17ACBA1E06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0F7435-9F68-2CAF-55DA-3B92FFE037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2B2D6A-95C9-39D2-817E-2CB5961B2D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8AB179-2455-B1B8-C1A3-08CDCDF4E8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0051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6EA9C2-FDC5-6928-1DDE-59BB84FEEC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094518-3453-B618-913A-019D5FC5DB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01EC99-005E-EAB4-CC26-C59853DAE7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4DCA88-B3AB-842B-418A-9ED5BBEBE3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2B43D9-DDAD-4B63-9695-8EBB01902F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11944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14E891-5C24-E1BA-B92B-30DE702ABF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926A2B-EF19-A777-63F5-F1FCC2026C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0245F0-1946-07AB-5004-37677E226A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747798-A15C-A955-3C08-C8B480911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BEFB4D-19CC-4050-DACB-D088DAAEC9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4345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BAD23E-47B5-04D1-087D-DFDAAD50F9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ECE539-8860-FDF9-3E13-7BA401E0EA1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D5B5710-CE1A-63A7-F0F8-834DEAD7738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9447AC3-EF3F-E83E-ED75-16342E584A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F2E937D-A74B-BC8D-44B4-CFE96A0A4B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A03E283-D9A9-AEEE-6B18-C9289B573D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79128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F79375-75BF-2CD1-9722-38A738B2DA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31FC820-2260-835C-1AAA-BFBBEF984F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8930D66-A485-AB7A-E47C-BF15A9F636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6D4A38B-13DD-B2AE-9A93-8231F641971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CCBE125-E362-5DAD-2B65-E87BB0D9A82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722C1-D438-6B7E-56D8-6886CA4D31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BD7A378-217C-2E47-A4E7-A379E02724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4F930C4-0261-7472-E126-1B5D43B8F3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79783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1738D7-C146-1A80-33D3-C529205022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00A5EC5-5C64-0E8F-BA1D-6311C56608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5017ED7-3190-3499-1B63-C40754D54D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3F1DEAB-76E8-48E4-C7B0-8F58E100B7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73402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3BEDA5D-F022-0D59-AD24-F6E488F806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D160806-1273-2BB2-4B10-636A174D01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CB65B18-7F5C-02BA-DA18-A4C316D84B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7989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A011F2-6DA3-A27F-1691-0FE3B46D9C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DDEE1D-A324-8573-BB8A-3A480562F0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7733F77-0F83-AB3F-E52A-1742479EC11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6B1978-C001-257B-7F5A-0E1F732596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D5043FD-43DF-714E-69E4-CA0B6C9FFF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7E91292-2FB0-EDAC-1CCA-8D452370F4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85082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F95310-A6C7-8D13-D3D1-BE7E712A71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8932CB2-CAEF-CDAC-AA0E-FC4B97F0591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F6BA528-E5EE-8645-039C-FE993DB8914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9ED083C-8D3E-6DB3-D35A-C8F1FA8570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89C1E56-7DEC-C2D0-F52E-EE69539ED7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9D09BB6-2F63-B655-5FBA-F29D4ACA10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716235"/>
      </p:ext>
    </p:extLst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A088BA4-E69F-054B-64F6-E266C05AC3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F58DF60-E069-EC63-656E-BD96EC78AD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C267A0-342A-2C7C-B1A2-C02F6CDDBDA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5D2CBC-FEAA-A1DD-6CD1-E5A08CD97B5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0467E8-F64E-5DC7-EA46-ADC66D1B7C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11785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1_GPS.384.legend.wmf"/>
  <Relationship Id="rId10-created" Type="http://schemas.openxmlformats.org/officeDocument/2006/relationships/image" Target="../media/ms1_GPS.384.map.jpg"/>
</Relationships>
</file>

<file path=ppt/slides/_rels/slide11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1_KPH.307.legend.wmf"/>
  <Relationship Id="rId10-created" Type="http://schemas.openxmlformats.org/officeDocument/2006/relationships/image" Target="../media/ms1_KPH.307.map.jpg"/>
</Relationships>
</file>

<file path=ppt/slides/_rels/slide12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.png"/>
  <Relationship Id="rId6-created" Type="http://schemas.openxmlformats.org/officeDocument/2006/relationships/image" Target="../media/image11.jpg"/>
  <Relationship Id="rId7-created" Type="http://schemas.openxmlformats.org/officeDocument/2006/relationships/image" Target="../media/image1.png"/>
</Relationships>
</file>

<file path=ppt/slides/_rels/slide13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2_TECHMODE.668.legend.wmf"/>
  <Relationship Id="rId10-created" Type="http://schemas.openxmlformats.org/officeDocument/2006/relationships/image" Target="../media/ms2_TECHMODE.668.map.jpg"/>
</Relationships>
</file>

<file path=ppt/slides/_rels/slide14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2_CI.695.zoomroute.jpg"/>
  <Relationship Id="rId9-created" Type="http://schemas.openxmlformats.org/officeDocument/2006/relationships/image" Target="../media/ms2_CI.695.legend.wmf"/>
  <Relationship Id="rId10-created" Type="http://schemas.openxmlformats.org/officeDocument/2006/relationships/image" Target="../media/ms2_CI.695.map.jpg"/>
</Relationships>
</file>

<file path=ppt/slides/_rels/slide15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2_BAND.300.legend.wmf"/>
  <Relationship Id="rId10-created" Type="http://schemas.openxmlformats.org/officeDocument/2006/relationships/image" Target="../media/ms2_BAND.300.map.jpg"/>
</Relationships>
</file>

<file path=ppt/slides/_rels/slide16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2_RXQUALSUB.591.legend.wmf"/>
  <Relationship Id="rId10-created" Type="http://schemas.openxmlformats.org/officeDocument/2006/relationships/image" Target="../media/ms2_RXQUALSUB.591.map.jpg"/>
</Relationships>
</file>

<file path=ppt/slides/_rels/slide17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2_GPS.901.legend.wmf"/>
  <Relationship Id="rId10-created" Type="http://schemas.openxmlformats.org/officeDocument/2006/relationships/image" Target="../media/ms2_GPS.901.map.jpg"/>
</Relationships>
</file>

<file path=ppt/slides/_rels/slide18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2_KPH.465.legend.wmf"/>
  <Relationship Id="rId10-created" Type="http://schemas.openxmlformats.org/officeDocument/2006/relationships/image" Target="../media/ms2_KPH.465.map.jpg"/>
</Relationships>
</file>

<file path=ppt/slides/_rels/slide19.xml.rels><?xml version="1.0" encoding="UTF-8" standalone="yes"?>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-created" Type="http://schemas.openxmlformats.org/officeDocument/2006/relationships/image" Target="../media/image1.png"/><Relationship Id="rId5-created" Type="http://schemas.openxmlformats.org/officeDocument/2006/relationships/image" Target="../media/image100.png"/></Relationships>
</file>

<file path=ppt/slides/_rels/slide2.xml.rels><?xml version="1.0" encoding="UTF-8" standalone="yes"?>
<Relationships xmlns="http://schemas.openxmlformats.org/package/2006/relationships">
  <Relationship Id="rId3" Type="http://schemas.openxmlformats.org/officeDocument/2006/relationships/tags" Target="../tags/tag3.xml"/>
  <Relationship Id="rId7" Type="http://schemas.openxmlformats.org/officeDocument/2006/relationships/image" Target="../media/image10.png"/>
  <Relationship Id="rId2" Type="http://schemas.openxmlformats.org/officeDocument/2006/relationships/tags" Target="../tags/tag2.xml"/>
  <Relationship Id="rId1" Type="http://schemas.openxmlformats.org/officeDocument/2006/relationships/tags" Target="../tags/tag1.xml"/>
  <Relationship Id="rId5" Type="http://schemas.openxmlformats.org/officeDocument/2006/relationships/slideLayout" Target="../slideLayouts/slideLayout1.xml"/>
  <Relationship Id="rId4" Type="http://schemas.openxmlformats.org/officeDocument/2006/relationships/tags" Target="../tags/tag4.xml"/>
  <Relationship Id="rId9-created" Type="http://schemas.openxmlformats.org/officeDocument/2006/relationships/image" Target="../media/image1.png"/>
  <Relationship Id="rId10-created" Type="http://schemas.openxmlformats.org/officeDocument/2006/relationships/image" Target="../media/image10.png"/>
  <Relationship Id="rId11-created" Type="http://schemas.openxmlformats.org/officeDocument/2006/relationships/image" Target="../media/image11.jpg"/>
</Relationships>
</file>

<file path=ppt/slides/_rels/slide20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.png"/>
  <Relationship Id="rId6-created" Type="http://schemas.openxmlformats.org/officeDocument/2006/relationships/image" Target="../media/image11.jpg"/>
  <Relationship Id="rId7-created" Type="http://schemas.openxmlformats.org/officeDocument/2006/relationships/image" Target="../media/image1.png"/>
</Relationships>
</file>

<file path=ppt/slides/_rels/slide21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3_TECHMODE.243.legend.wmf"/>
  <Relationship Id="rId10-created" Type="http://schemas.openxmlformats.org/officeDocument/2006/relationships/image" Target="../media/ms3_TECHMODE.243.map.jpg"/>
</Relationships>
</file>

<file path=ppt/slides/_rels/slide22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3_SC.403.zoomroute.jpg"/>
  <Relationship Id="rId9-created" Type="http://schemas.openxmlformats.org/officeDocument/2006/relationships/image" Target="../media/ms3_SC.403.legend.wmf"/>
  <Relationship Id="rId10-created" Type="http://schemas.openxmlformats.org/officeDocument/2006/relationships/image" Target="../media/ms3_SC.403.map.jpg"/>
</Relationships>
</file>

<file path=ppt/slides/_rels/slide23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3_UARFCN.114.legend.wmf"/>
  <Relationship Id="rId10-created" Type="http://schemas.openxmlformats.org/officeDocument/2006/relationships/image" Target="../media/ms3_UARFCN.114.map.jpg"/>
</Relationships>
</file>

<file path=ppt/slides/_rels/slide24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3_RSCP.505.legend.wmf"/>
  <Relationship Id="rId10-created" Type="http://schemas.openxmlformats.org/officeDocument/2006/relationships/image" Target="../media/ms3_RSCP.505.map.jpg"/>
</Relationships>
</file>

<file path=ppt/slides/_rels/slide25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3_ECNO.114.legend.wmf"/>
  <Relationship Id="rId10-created" Type="http://schemas.openxmlformats.org/officeDocument/2006/relationships/image" Target="../media/ms3_ECNO.114.map.jpg"/>
</Relationships>
</file>

<file path=ppt/slides/_rels/slide26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3_GPS.34.legend.wmf"/>
  <Relationship Id="rId10-created" Type="http://schemas.openxmlformats.org/officeDocument/2006/relationships/image" Target="../media/ms3_GPS.34.map.jpg"/>
</Relationships>
</file>

<file path=ppt/slides/_rels/slide27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3_KPH.300.legend.wmf"/>
  <Relationship Id="rId10-created" Type="http://schemas.openxmlformats.org/officeDocument/2006/relationships/image" Target="../media/ms3_KPH.300.map.jpg"/>
</Relationships>
</file>

<file path=ppt/slides/_rels/slide28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.png"/>
  <Relationship Id="rId6-created" Type="http://schemas.openxmlformats.org/officeDocument/2006/relationships/image" Target="../media/image11.jpg"/>
  <Relationship Id="rId7-created" Type="http://schemas.openxmlformats.org/officeDocument/2006/relationships/image" Target="../media/image1.png"/>
</Relationships>
</file>

<file path=ppt/slides/_rels/slide29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4_TECHMODE.282.legend.wmf"/>
  <Relationship Id="rId10-created" Type="http://schemas.openxmlformats.org/officeDocument/2006/relationships/image" Target="../media/ms4_TECHMODE.282.map.jpg"/>
</Relationships>
</file>

<file path=ppt/slides/_rels/slide3.xml.rels><?xml version="1.0" encoding="UTF-8" standalone="yes"?>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jpg"/><Relationship Id="rId5-created" Type="http://schemas.openxmlformats.org/officeDocument/2006/relationships/image" Target="../media/image1.png"/><Relationship Id="rId6-created" Type="http://schemas.openxmlformats.org/officeDocument/2006/relationships/image" Target="../media/image100.png"/><Relationship Id="rId7-created" Type="http://schemas.openxmlformats.org/officeDocument/2006/relationships/image" Target="../media/image102.jpg"/><Relationship Id="rId8-created" Type="http://schemas.openxmlformats.org/officeDocument/2006/relationships/image" Target="../media/route.kml.111.png"/></Relationships>
</file>

<file path=ppt/slides/_rels/slide30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4_SC.285.zoomroute.jpg"/>
  <Relationship Id="rId9-created" Type="http://schemas.openxmlformats.org/officeDocument/2006/relationships/image" Target="../media/ms4_SC.285.legend.wmf"/>
  <Relationship Id="rId10-created" Type="http://schemas.openxmlformats.org/officeDocument/2006/relationships/image" Target="../media/ms4_SC.285.map.jpg"/>
</Relationships>
</file>

<file path=ppt/slides/_rels/slide31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4_UARFCN.491.legend.wmf"/>
  <Relationship Id="rId10-created" Type="http://schemas.openxmlformats.org/officeDocument/2006/relationships/image" Target="../media/ms4_UARFCN.491.map.jpg"/>
</Relationships>
</file>

<file path=ppt/slides/_rels/slide32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4_RSCP.937.legend.wmf"/>
  <Relationship Id="rId10-created" Type="http://schemas.openxmlformats.org/officeDocument/2006/relationships/image" Target="../media/ms4_RSCP.937.map.jpg"/>
</Relationships>
</file>

<file path=ppt/slides/_rels/slide33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4_ECNO.346.legend.wmf"/>
  <Relationship Id="rId10-created" Type="http://schemas.openxmlformats.org/officeDocument/2006/relationships/image" Target="../media/ms4_ECNO.346.map.jpg"/>
</Relationships>
</file>

<file path=ppt/slides/_rels/slide34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4_GPS.134.legend.wmf"/>
  <Relationship Id="rId10-created" Type="http://schemas.openxmlformats.org/officeDocument/2006/relationships/image" Target="../media/ms4_GPS.134.map.jpg"/>
</Relationships>
</file>

<file path=ppt/slides/_rels/slide35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4_KPH.897.legend.wmf"/>
  <Relationship Id="rId10-created" Type="http://schemas.openxmlformats.org/officeDocument/2006/relationships/image" Target="../media/ms4_KPH.897.map.jpg"/>
</Relationships>
</file>

<file path=ppt/slides/_rels/slide36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.png"/>
  <Relationship Id="rId6-created" Type="http://schemas.openxmlformats.org/officeDocument/2006/relationships/image" Target="../media/image11.jpg"/>
  <Relationship Id="rId7-created" Type="http://schemas.openxmlformats.org/officeDocument/2006/relationships/image" Target="../media/image1.png"/>
</Relationships>
</file>

<file path=ppt/slides/_rels/slide37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5_TECHMODE.718.legend.wmf"/>
  <Relationship Id="rId10-created" Type="http://schemas.openxmlformats.org/officeDocument/2006/relationships/image" Target="../media/ms5_TECHMODE.718.map.jpg"/>
</Relationships>
</file>

<file path=ppt/slides/_rels/slide38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5_SC.888.zoomroute.jpg"/>
  <Relationship Id="rId9-created" Type="http://schemas.openxmlformats.org/officeDocument/2006/relationships/image" Target="../media/ms5_SC.888.legend.wmf"/>
  <Relationship Id="rId10-created" Type="http://schemas.openxmlformats.org/officeDocument/2006/relationships/image" Target="../media/ms5_SC.888.map.jpg"/>
</Relationships>
</file>

<file path=ppt/slides/_rels/slide39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5_UARFCN.485.legend.wmf"/>
  <Relationship Id="rId10-created" Type="http://schemas.openxmlformats.org/officeDocument/2006/relationships/image" Target="../media/ms5_UARFCN.485.map.jpg"/>
</Relationships>
</file>

<file path=ppt/slides/_rels/slide4.xml.rels><?xml version="1.0" encoding="UTF-8" standalone="yes"?>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-created" Type="http://schemas.openxmlformats.org/officeDocument/2006/relationships/image" Target="../media/image1.png"/><Relationship Id="rId5-created" Type="http://schemas.openxmlformats.org/officeDocument/2006/relationships/image" Target="../media/image100.png"/></Relationships>
</file>

<file path=ppt/slides/_rels/slide40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5_RSCP.187.legend.wmf"/>
  <Relationship Id="rId10-created" Type="http://schemas.openxmlformats.org/officeDocument/2006/relationships/image" Target="../media/ms5_RSCP.187.map.jpg"/>
</Relationships>
</file>

<file path=ppt/slides/_rels/slide41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5_ECNO.718.legend.wmf"/>
  <Relationship Id="rId10-created" Type="http://schemas.openxmlformats.org/officeDocument/2006/relationships/image" Target="../media/ms5_ECNO.718.map.jpg"/>
</Relationships>
</file>

<file path=ppt/slides/_rels/slide42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5_HSDPA.865.legend.wmf"/>
  <Relationship Id="rId9-created" Type="http://schemas.openxmlformats.org/officeDocument/2006/relationships/image" Target="../media/ms5_HSDPA.865.map.jpg"/>
</Relationships>
</file>

<file path=ppt/slides/_rels/slide43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5_HSDPA.157.legend.wmf"/>
  <Relationship Id="rId9-created" Type="http://schemas.openxmlformats.org/officeDocument/2006/relationships/image" Target="../media/ms5_HSDPA.157.map.jpg"/>
</Relationships>
</file>

<file path=ppt/slides/_rels/slide44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5_GPS.6.legend.wmf"/>
  <Relationship Id="rId10-created" Type="http://schemas.openxmlformats.org/officeDocument/2006/relationships/image" Target="../media/ms5_GPS.6.map.jpg"/>
</Relationships>
</file>

<file path=ppt/slides/_rels/slide45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5_KPH.172.legend.wmf"/>
  <Relationship Id="rId10-created" Type="http://schemas.openxmlformats.org/officeDocument/2006/relationships/image" Target="../media/ms5_KPH.172.map.jpg"/>
</Relationships>
</file>

<file path=ppt/slides/_rels/slide46.xml.rels><?xml version="1.0" encoding="UTF-8" standalone="yes"?>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-created" Type="http://schemas.openxmlformats.org/officeDocument/2006/relationships/image" Target="../media/image1.png"/><Relationship Id="rId5-created" Type="http://schemas.openxmlformats.org/officeDocument/2006/relationships/image" Target="../media/image100.png"/></Relationships>
</file>

<file path=ppt/slides/_rels/slide47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.png"/>
  <Relationship Id="rId6-created" Type="http://schemas.openxmlformats.org/officeDocument/2006/relationships/image" Target="../media/image11.jpg"/>
  <Relationship Id="rId7-created" Type="http://schemas.openxmlformats.org/officeDocument/2006/relationships/image" Target="../media/image1.png"/>
</Relationships>
</file>

<file path=ppt/slides/_rels/slide48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6_TECHMODE.955.legend.wmf"/>
  <Relationship Id="rId10-created" Type="http://schemas.openxmlformats.org/officeDocument/2006/relationships/image" Target="../media/ms6_TECHMODE.955.map.jpg"/>
</Relationships>
</file>

<file path=ppt/slides/_rels/slide49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6_PCI.906.zoomroute.jpg"/>
  <Relationship Id="rId9-created" Type="http://schemas.openxmlformats.org/officeDocument/2006/relationships/image" Target="../media/ms6_PCI.906.legend.wmf"/>
  <Relationship Id="rId10-created" Type="http://schemas.openxmlformats.org/officeDocument/2006/relationships/image" Target="../media/ms6_PCI.906.map.jpg"/>
</Relationships>
</file>

<file path=ppt/slides/_rels/slide5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.png"/>
  <Relationship Id="rId6-created" Type="http://schemas.openxmlformats.org/officeDocument/2006/relationships/image" Target="../media/image11.jpg"/>
  <Relationship Id="rId7-created" Type="http://schemas.openxmlformats.org/officeDocument/2006/relationships/image" Target="../media/image1.png"/>
</Relationships>
</file>

<file path=ppt/slides/_rels/slide50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6_EARFCN.609.legend.wmf"/>
  <Relationship Id="rId10-created" Type="http://schemas.openxmlformats.org/officeDocument/2006/relationships/image" Target="../media/ms6_EARFCN.609.map.jpg"/>
</Relationships>
</file>

<file path=ppt/slides/_rels/slide51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6_RSRP.288.legend.wmf"/>
  <Relationship Id="rId10-created" Type="http://schemas.openxmlformats.org/officeDocument/2006/relationships/image" Target="../media/ms6_RSRP.288.map.jpg"/>
</Relationships>
</file>

<file path=ppt/slides/_rels/slide52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6_RSRP.416.legend.wmf"/>
  <Relationship Id="rId10-created" Type="http://schemas.openxmlformats.org/officeDocument/2006/relationships/image" Target="../media/ms6_RSRP.416.map.jpg"/>
</Relationships>
</file>

<file path=ppt/slides/_rels/slide53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6_RSRQ.762.legend.wmf"/>
  <Relationship Id="rId10-created" Type="http://schemas.openxmlformats.org/officeDocument/2006/relationships/image" Target="../media/ms6_RSRQ.762.map.jpg"/>
</Relationships>
</file>

<file path=ppt/slides/_rels/slide54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6_GPS.894.legend.wmf"/>
  <Relationship Id="rId10-created" Type="http://schemas.openxmlformats.org/officeDocument/2006/relationships/image" Target="../media/ms6_GPS.894.map.jpg"/>
</Relationships>
</file>

<file path=ppt/slides/_rels/slide55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6_KPH.414.legend.wmf"/>
  <Relationship Id="rId10-created" Type="http://schemas.openxmlformats.org/officeDocument/2006/relationships/image" Target="../media/ms6_KPH.414.map.jpg"/>
</Relationships>
</file>

<file path=ppt/slides/_rels/slide56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.png"/>
  <Relationship Id="rId6-created" Type="http://schemas.openxmlformats.org/officeDocument/2006/relationships/image" Target="../media/image11.jpg"/>
  <Relationship Id="rId7-created" Type="http://schemas.openxmlformats.org/officeDocument/2006/relationships/image" Target="../media/image1.png"/>
</Relationships>
</file>

<file path=ppt/slides/_rels/slide57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7_TECHMODE.520.legend.wmf"/>
  <Relationship Id="rId10-created" Type="http://schemas.openxmlformats.org/officeDocument/2006/relationships/image" Target="../media/ms7_TECHMODE.520.map.jpg"/>
</Relationships>
</file>

<file path=ppt/slides/_rels/slide58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7_PCI.984.zoomroute.jpg"/>
  <Relationship Id="rId9-created" Type="http://schemas.openxmlformats.org/officeDocument/2006/relationships/image" Target="../media/ms7_PCI.984.legend.wmf"/>
  <Relationship Id="rId10-created" Type="http://schemas.openxmlformats.org/officeDocument/2006/relationships/image" Target="../media/ms7_PCI.984.map.jpg"/>
</Relationships>
</file>

<file path=ppt/slides/_rels/slide59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7_EARFCN.448.legend.wmf"/>
  <Relationship Id="rId10-created" Type="http://schemas.openxmlformats.org/officeDocument/2006/relationships/image" Target="../media/ms7_EARFCN.448.map.jpg"/>
</Relationships>
</file>

<file path=ppt/slides/_rels/slide6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1_TECHMODE.701.legend.wmf"/>
  <Relationship Id="rId10-created" Type="http://schemas.openxmlformats.org/officeDocument/2006/relationships/image" Target="../media/ms1_TECHMODE.701.map.jpg"/>
</Relationships>
</file>

<file path=ppt/slides/_rels/slide60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7_RSRP.243.legend.wmf"/>
  <Relationship Id="rId10-created" Type="http://schemas.openxmlformats.org/officeDocument/2006/relationships/image" Target="../media/ms7_RSRP.243.map.jpg"/>
</Relationships>
</file>

<file path=ppt/slides/_rels/slide61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7_RSRP.981.legend.wmf"/>
  <Relationship Id="rId10-created" Type="http://schemas.openxmlformats.org/officeDocument/2006/relationships/image" Target="../media/ms7_RSRP.981.map.jpg"/>
</Relationships>
</file>

<file path=ppt/slides/_rels/slide62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7_RSRQ.958.legend.wmf"/>
  <Relationship Id="rId10-created" Type="http://schemas.openxmlformats.org/officeDocument/2006/relationships/image" Target="../media/ms7_RSRQ.958.map.jpg"/>
</Relationships>
</file>

<file path=ppt/slides/_rels/slide63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7_PDCP.436.legend.wmf"/>
  <Relationship Id="rId9-created" Type="http://schemas.openxmlformats.org/officeDocument/2006/relationships/image" Target="../media/ms7_PDCP.436.map.jpg"/>
</Relationships>
</file>

<file path=ppt/slides/_rels/slide64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7_PDCP.50.legend.wmf"/>
  <Relationship Id="rId9-created" Type="http://schemas.openxmlformats.org/officeDocument/2006/relationships/image" Target="../media/ms7_PDCP.50.map.jpg"/>
</Relationships>
</file>

<file path=ppt/slides/_rels/slide65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7_GPS.301.legend.wmf"/>
  <Relationship Id="rId10-created" Type="http://schemas.openxmlformats.org/officeDocument/2006/relationships/image" Target="../media/ms7_GPS.301.map.jpg"/>
</Relationships>
</file>

<file path=ppt/slides/_rels/slide66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7_KPH.77.legend.wmf"/>
  <Relationship Id="rId10-created" Type="http://schemas.openxmlformats.org/officeDocument/2006/relationships/image" Target="../media/ms7_KPH.77.map.jpg"/>
</Relationships>
</file>

<file path=ppt/slides/_rels/slide67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349.png"/>
  <Relationship Id="rId6-created" Type="http://schemas.openxmlformats.org/officeDocument/2006/relationships/image" Target="../media/image350.jpg"/>
  <Relationship Id="rId7-created" Type="http://schemas.openxmlformats.org/officeDocument/2006/relationships/image" Target="../media/image1.png"/>
</Relationships>
</file>

<file path=ppt/slides/_rels/slide7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1_CI.878.zoomroute.jpg"/>
  <Relationship Id="rId9-created" Type="http://schemas.openxmlformats.org/officeDocument/2006/relationships/image" Target="../media/ms1_CI.878.legend.wmf"/>
  <Relationship Id="rId10-created" Type="http://schemas.openxmlformats.org/officeDocument/2006/relationships/image" Target="../media/ms1_CI.878.map.jpg"/>
</Relationships>
</file>

<file path=ppt/slides/_rels/slide8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1_BAND.399.legend.wmf"/>
  <Relationship Id="rId10-created" Type="http://schemas.openxmlformats.org/officeDocument/2006/relationships/image" Target="../media/ms1_BAND.399.map.jpg"/>
</Relationships>
</file>

<file path=ppt/slides/_rels/slide9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1_RXLEVELIDLE.123.legend.wmf"/>
  <Relationship Id="rId10-created" Type="http://schemas.openxmlformats.org/officeDocument/2006/relationships/image" Target="../media/ms1_RXLEVELIDLE.123.map.jpg"/>
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MS2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2G Long Call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CI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512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GSM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BAND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323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GSM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RXQUALSUB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899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GSM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C325E34-46AA-E972-219A-0B3176E400B3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C55BCCB-4602-844B-3A9A-A65C2A088838}"/>
              </a:ext>
            </a:extLst>
          </p:cNvPr>
          <p:cNvPicPr>
            <a:picLocks noChangeAspect="1"/>
          </p:cNvPicPr>
          <p:nvPr/>
        </p:nvPicPr>
        <p:blipFill>
          <a:blip r:embed="rId4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C5A33E84-B418-9A60-604A-76DA883A57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8328080"/>
              </p:ext>
            </p:extLst>
          </p:nvPr>
        </p:nvGraphicFramePr>
        <p:xfrm>
          <a:off x="718930" y="3018321"/>
          <a:ext cx="11074400" cy="1314450"/>
        </p:xfrm>
        <a:graphic>
          <a:graphicData uri="http://schemas.openxmlformats.org/drawingml/2006/table">
            <a:tbl>
              <a:tblPr/>
              <a:tblGrid>
                <a:gridCol w="1230489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2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3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4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5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6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7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8"/>
                    </a:ext>
                  </a:extLst>
                </a:gridCol>
              </a:tblGrid>
              <a:tr h="32861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Type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Tech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Terminal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Lock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Mode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Detail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Roaming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IMSI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DATE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32861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CRA(195)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MS3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Idle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32861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CRA(195)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MS4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LongCall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32861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CRA(195)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MS5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Data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Continues Download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F699821E-8B0D-62A4-53B3-9F7C64F3718F}"/>
              </a:ext>
            </a:extLst>
          </p:cNvPr>
          <p:cNvSpPr/>
          <p:nvPr/>
        </p:nvSpPr>
        <p:spPr>
          <a:xfrm>
            <a:off x="3810000" y="1424183"/>
            <a:ext cx="4572000" cy="707886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Scenario</a:t>
            </a: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+mn-ea"/>
                <a:cs typeface="Calibri" panose="020F050202020403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A6BFA88-E251-0A8C-512E-FE7B0EF108DB}"/>
              </a:ext>
            </a:extLst>
          </p:cNvPr>
          <p:cNvPicPr>
            <a:picLocks noChangeAspect="1"/>
          </p:cNvPicPr>
          <p:nvPr/>
        </p:nvPicPr>
        <p:blipFill rotWithShape="1">
          <a:blip r:embed="rId11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D0CD350-12C8-D620-6CA2-F19ED8CB0389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0CAEE52-FB7C-84F2-D3EE-CC2666F18E77}"/>
              </a:ext>
            </a:extLst>
          </p:cNvPr>
          <p:cNvPicPr>
            <a:picLocks noChangeAspect="1"/>
          </p:cNvPicPr>
          <p:nvPr/>
        </p:nvPicPr>
        <p:blipFill>
          <a:blip r:embed="rId9-created"/>
          <a:stretch>
            <a:fillRect/>
          </a:stretch>
        </p:blipFill>
        <p:spPr>
          <a:xfrm>
            <a:off x="10668000" y="5378450"/>
            <a:ext cx="1066799" cy="1009650"/>
          </a:xfrm>
          <a:prstGeom prst="rect">
            <a:avLst/>
          </a:prstGeom>
        </p:spPr>
      </p:pic>
      <p:sp>
        <p:nvSpPr>
          <p:cNvPr id="4" name="ticket_id">
            <a:extLst>
              <a:ext uri="{FF2B5EF4-FFF2-40B4-BE49-F238E27FC236}">
                <a16:creationId xmlns:a16="http://schemas.microsoft.com/office/drawing/2014/main" id="{6E8F809D-6C39-469A-72C0-30AC5BF3C4C7}"/>
              </a:ext>
            </a:extLst>
          </p:cNvPr>
          <p:cNvSpPr txBox="1">
            <a:spLocks/>
          </p:cNvSpPr>
          <p:nvPr/>
        </p:nvSpPr>
        <p:spPr>
          <a:xfrm>
            <a:off x="7103418" y="1202382"/>
            <a:ext cx="3053594" cy="33954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Font typeface="Wingdings" charset="2"/>
              <a:buNone/>
              <a:defRPr sz="4000" b="1" i="1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155575" indent="-1555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2pPr>
            <a:lvl3pPr marL="361950" indent="-1809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3pPr>
            <a:lvl4pPr marL="534988" indent="-173038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Char char="§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4pPr>
            <a:lvl5pPr marL="498475" indent="-1428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Char char="o"/>
              <a:tabLst/>
              <a:defRPr sz="1200" kern="1200">
                <a:solidFill>
                  <a:srgbClr val="404F3C"/>
                </a:solidFill>
                <a:latin typeface="+mj-lt"/>
                <a:ea typeface="+mn-ea"/>
                <a:cs typeface="Calibri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b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SzTx/>
              <a:buFont typeface="Wingdings" charset="2"/>
              <a:buNone/>
              <a:tabLst/>
              <a:defRPr/>
            </a:pPr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</a:rPr>
              <a:t>MTN-TT-20250113-00092</a:t>
            </a: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7CBDC990-A54B-156B-6EAC-6DA12F6BBF82}"/>
              </a:ext>
            </a:extLst>
          </p:cNvPr>
          <p:cNvSpPr txBox="1">
            <a:spLocks/>
          </p:cNvSpPr>
          <p:nvPr/>
        </p:nvSpPr>
        <p:spPr>
          <a:xfrm>
            <a:off x="7071658" y="1703641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Drive test date:</a:t>
            </a:r>
          </a:p>
        </p:txBody>
      </p:sp>
      <p:sp>
        <p:nvSpPr>
          <p:cNvPr id="7" name="dt_date">
            <a:extLst>
              <a:ext uri="{FF2B5EF4-FFF2-40B4-BE49-F238E27FC236}">
                <a16:creationId xmlns:a16="http://schemas.microsoft.com/office/drawing/2014/main" id="{043871C2-01D6-D8C8-FB0B-9F27547C94F9}"/>
              </a:ext>
            </a:extLst>
          </p:cNvPr>
          <p:cNvSpPr txBox="1">
            <a:spLocks/>
          </p:cNvSpPr>
          <p:nvPr/>
        </p:nvSpPr>
        <p:spPr>
          <a:xfrm>
            <a:off x="9187585" y="1693992"/>
            <a:ext cx="1929639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11/08/2026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DDFEB387-205A-E115-8576-C0D4948DA5A4}"/>
              </a:ext>
            </a:extLst>
          </p:cNvPr>
          <p:cNvSpPr txBox="1">
            <a:spLocks/>
          </p:cNvSpPr>
          <p:nvPr/>
        </p:nvSpPr>
        <p:spPr>
          <a:xfrm>
            <a:off x="7071658" y="2154977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ZA" sz="18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Report test Date:</a:t>
            </a:r>
            <a:endParaRPr kumimoji="0" lang="en-ZA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11" name="rt_date">
            <a:extLst>
              <a:ext uri="{FF2B5EF4-FFF2-40B4-BE49-F238E27FC236}">
                <a16:creationId xmlns:a16="http://schemas.microsoft.com/office/drawing/2014/main" id="{13355B31-12C8-75EA-3551-4033DC154F29}"/>
              </a:ext>
            </a:extLst>
          </p:cNvPr>
          <p:cNvSpPr txBox="1">
            <a:spLocks/>
          </p:cNvSpPr>
          <p:nvPr/>
        </p:nvSpPr>
        <p:spPr>
          <a:xfrm>
            <a:off x="9168923" y="2190662"/>
            <a:ext cx="1929639" cy="32253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14/08/2026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MS3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Idle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112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MS4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long call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C3CF6DA-FDB5-6D01-60CA-A72DF29F41E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3DE96725-2C25-C442-9775-2519A1DD6C4F}"/>
              </a:ext>
            </a:extLst>
          </p:cNvPr>
          <p:cNvSpPr/>
          <p:nvPr/>
        </p:nvSpPr>
        <p:spPr>
          <a:xfrm>
            <a:off x="3825875" y="724909"/>
            <a:ext cx="4572000" cy="646331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Customer Location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C853FE4-E3B2-0030-0A57-C4C1033D73C8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10659298" y="424534"/>
            <a:ext cx="1103790" cy="1044659"/>
          </a:xfrm>
          <a:prstGeom prst="rect">
            <a:avLst/>
          </a:prstGeom>
        </p:spPr>
      </p:pic>
      <p:pic>
        <p:nvPicPr>
          <p:cNvPr id="8" name="map_image">
            <a:extLst>
              <a:ext uri="{FF2B5EF4-FFF2-40B4-BE49-F238E27FC236}">
                <a16:creationId xmlns:a16="http://schemas.microsoft.com/office/drawing/2014/main" id="{4FBE26BF-B41E-62D5-E95B-947C00F46431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33774" y="1593186"/>
            <a:ext cx="5124450" cy="4595553"/>
          </a:xfrm>
          <a:prstGeom prst="rect">
            <a:avLst/>
          </a:prstGeom>
        </p:spPr>
      </p:pic>
      <p:graphicFrame>
        <p:nvGraphicFramePr>
          <p:cNvPr id="7" name="table">
            <a:extLst>
              <a:ext uri="{FF2B5EF4-FFF2-40B4-BE49-F238E27FC236}">
                <a16:creationId xmlns:a16="http://schemas.microsoft.com/office/drawing/2014/main" id="{7FB075E5-BB77-301A-91FF-E148727F04BA}"/>
              </a:ext>
            </a:extLst>
          </p:cNvPr>
          <p:cNvGraphicFramePr>
            <a:graphicFrameLocks noGrp="1"/>
          </p:cNvGraphicFramePr>
          <p:nvPr/>
        </p:nvGraphicFramePr>
        <p:xfrm>
          <a:off x="9373497" y="4942192"/>
          <a:ext cx="2818503" cy="1915808"/>
        </p:xfrm>
        <a:graphic>
          <a:graphicData uri="http://schemas.openxmlformats.org/drawingml/2006/table">
            <a:tbl>
              <a:tblPr/>
              <a:tblGrid>
                <a:gridCol w="1409252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409252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Region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Technology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2G,3G,4G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System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Ericsson</a:t>
                      </a:r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Lat/Long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35.69173 51.36547</a:t>
                      </a:r>
                      <a:endParaRPr lang="en-US" sz="1100" b="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Province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Tehran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BSC/RNC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TWBSCE3/TWRNCE6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185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112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MS5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Data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C325E34-46AA-E972-219A-0B3176E400B3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C55BCCB-4602-844B-3A9A-A65C2A088838}"/>
              </a:ext>
            </a:extLst>
          </p:cNvPr>
          <p:cNvPicPr>
            <a:picLocks noChangeAspect="1"/>
          </p:cNvPicPr>
          <p:nvPr/>
        </p:nvPicPr>
        <p:blipFill>
          <a:blip r:embed="rId4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C5A33E84-B418-9A60-604A-76DA883A57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8328080"/>
              </p:ext>
            </p:extLst>
          </p:nvPr>
        </p:nvGraphicFramePr>
        <p:xfrm>
          <a:off x="718930" y="3018321"/>
          <a:ext cx="11074400" cy="1314450"/>
        </p:xfrm>
        <a:graphic>
          <a:graphicData uri="http://schemas.openxmlformats.org/drawingml/2006/table">
            <a:tbl>
              <a:tblPr/>
              <a:tblGrid>
                <a:gridCol w="1230489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2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3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4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5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6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7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8"/>
                    </a:ext>
                  </a:extLst>
                </a:gridCol>
              </a:tblGrid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Type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Tech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Terminal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Lock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Mode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Detail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Roaming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IMSI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DATE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CRA(195)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2G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GSM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Idle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CRA(195)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2G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MS2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GSM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Long Call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Dedicated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F699821E-8B0D-62A4-53B3-9F7C64F3718F}"/>
              </a:ext>
            </a:extLst>
          </p:cNvPr>
          <p:cNvSpPr/>
          <p:nvPr/>
        </p:nvSpPr>
        <p:spPr>
          <a:xfrm>
            <a:off x="3810000" y="1424183"/>
            <a:ext cx="4572000" cy="707886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Scenario</a:t>
            </a: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+mn-ea"/>
                <a:cs typeface="Calibri" panose="020F050202020403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112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6DB85D50-0DD2-74A7-AFE5-44DA5D73FF3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HSDPA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72179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871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10481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9DEECB4D-5AE2-E3B4-43D1-4B79D4AE2EE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8809169"/>
              </p:ext>
            </p:extLst>
          </p:nvPr>
        </p:nvGraphicFramePr>
        <p:xfrm>
          <a:off x="8602460" y="4825368"/>
          <a:ext cx="3589540" cy="203263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94770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794770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22584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Statistic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Uu_HSDPA_Throughput_MAC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1091.906296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Mode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0.000000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Median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424.820000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Maximum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7283.490000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Minimum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0.000000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Count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216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6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Standard_Deviation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1231.242259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7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Variance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1960961.626092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8"/>
                  </a:ext>
                </a:extLst>
              </a:tr>
            </a:tbl>
          </a:graphicData>
        </a:graphic>
      </p:graphicFrame>
      <p:sp>
        <p:nvSpPr>
          <p:cNvPr id="9" name="cra">
            <a:extLst>
              <a:ext uri="{FF2B5EF4-FFF2-40B4-BE49-F238E27FC236}">
                <a16:creationId xmlns:a16="http://schemas.microsoft.com/office/drawing/2014/main" id="{5D7E295E-CB10-FE8C-A56A-EAB2AEF5FB43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city">
            <a:extLst>
              <a:ext uri="{FF2B5EF4-FFF2-40B4-BE49-F238E27FC236}">
                <a16:creationId xmlns:a16="http://schemas.microsoft.com/office/drawing/2014/main" id="{8DA60CBB-B6BC-F583-AE99-1705AFF17DE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/">
            <a:extLst>
              <a:ext uri="{FF2B5EF4-FFF2-40B4-BE49-F238E27FC236}">
                <a16:creationId xmlns:a16="http://schemas.microsoft.com/office/drawing/2014/main" id="{9F851477-20F8-7FA6-08C5-BFF18E93DBBC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6DB85D50-0DD2-74A7-AFE5-44DA5D73FF3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HSDPA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72179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574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10481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9DEECB4D-5AE2-E3B4-43D1-4B79D4AE2EE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8809169"/>
              </p:ext>
            </p:extLst>
          </p:nvPr>
        </p:nvGraphicFramePr>
        <p:xfrm>
          <a:off x="8602460" y="4825368"/>
          <a:ext cx="3589540" cy="203263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94770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794770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22584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Statistic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Uu_HSDPA_Throughput_MAC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1091.906296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Mode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0.000000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Median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424.820000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Maximum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7283.490000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Minimum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0.000000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Count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216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6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Standard_Deviation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1231.242259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7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Variance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1960961.626092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8"/>
                  </a:ext>
                </a:extLst>
              </a:tr>
            </a:tbl>
          </a:graphicData>
        </a:graphic>
      </p:graphicFrame>
      <p:sp>
        <p:nvSpPr>
          <p:cNvPr id="9" name="cra">
            <a:extLst>
              <a:ext uri="{FF2B5EF4-FFF2-40B4-BE49-F238E27FC236}">
                <a16:creationId xmlns:a16="http://schemas.microsoft.com/office/drawing/2014/main" id="{5D7E295E-CB10-FE8C-A56A-EAB2AEF5FB43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city">
            <a:extLst>
              <a:ext uri="{FF2B5EF4-FFF2-40B4-BE49-F238E27FC236}">
                <a16:creationId xmlns:a16="http://schemas.microsoft.com/office/drawing/2014/main" id="{8DA60CBB-B6BC-F583-AE99-1705AFF17DE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/">
            <a:extLst>
              <a:ext uri="{FF2B5EF4-FFF2-40B4-BE49-F238E27FC236}">
                <a16:creationId xmlns:a16="http://schemas.microsoft.com/office/drawing/2014/main" id="{9F851477-20F8-7FA6-08C5-BFF18E93DBBC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C325E34-46AA-E972-219A-0B3176E400B3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C55BCCB-4602-844B-3A9A-A65C2A088838}"/>
              </a:ext>
            </a:extLst>
          </p:cNvPr>
          <p:cNvPicPr>
            <a:picLocks noChangeAspect="1"/>
          </p:cNvPicPr>
          <p:nvPr/>
        </p:nvPicPr>
        <p:blipFill>
          <a:blip r:embed="rId4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C5A33E84-B418-9A60-604A-76DA883A57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8328080"/>
              </p:ext>
            </p:extLst>
          </p:nvPr>
        </p:nvGraphicFramePr>
        <p:xfrm>
          <a:off x="718930" y="3018321"/>
          <a:ext cx="11074400" cy="1314450"/>
        </p:xfrm>
        <a:graphic>
          <a:graphicData uri="http://schemas.openxmlformats.org/drawingml/2006/table">
            <a:tbl>
              <a:tblPr/>
              <a:tblGrid>
                <a:gridCol w="1230489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2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3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4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5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6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7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8"/>
                    </a:ext>
                  </a:extLst>
                </a:gridCol>
              </a:tblGrid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Type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Tech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Terminal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Lock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Mode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Detail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Roaming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IMSI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DATE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CRA(195)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MS6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 MBB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Idle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CRA(195)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MS7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 MBB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Data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Continues Download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F699821E-8B0D-62A4-53B3-9F7C64F3718F}"/>
              </a:ext>
            </a:extLst>
          </p:cNvPr>
          <p:cNvSpPr/>
          <p:nvPr/>
        </p:nvSpPr>
        <p:spPr>
          <a:xfrm>
            <a:off x="3810000" y="1424183"/>
            <a:ext cx="4572000" cy="707886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Scenario</a:t>
            </a: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+mn-ea"/>
                <a:cs typeface="Calibri" panose="020F050202020403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MS6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4G Idle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PCI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530000" cy="14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MS1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2G Idle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385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08000" cy="203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728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RSRQ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47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MS7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4G Data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PCI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530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385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80000" cy="203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728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RSRQ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47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6DB85D50-0DD2-74A7-AFE5-44DA5D73FF3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PDCP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72179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826000" cy="203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10481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9DEECB4D-5AE2-E3B4-43D1-4B79D4AE2EE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8809169"/>
              </p:ext>
            </p:extLst>
          </p:nvPr>
        </p:nvGraphicFramePr>
        <p:xfrm>
          <a:off x="8602460" y="4825368"/>
          <a:ext cx="3589540" cy="203263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94770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794770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22584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Statistic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LTE_UE_Throughput_PDCP_DL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9010.512118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Mode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0.000000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Median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258.240000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Maximum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48176.640000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Minimum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0.000000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Count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255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6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Standard_Deviation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11731.697166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7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Variance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214234985.605549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8"/>
                  </a:ext>
                </a:extLst>
              </a:tr>
            </a:tbl>
          </a:graphicData>
        </a:graphic>
      </p:graphicFrame>
      <p:sp>
        <p:nvSpPr>
          <p:cNvPr id="9" name="cra">
            <a:extLst>
              <a:ext uri="{FF2B5EF4-FFF2-40B4-BE49-F238E27FC236}">
                <a16:creationId xmlns:a16="http://schemas.microsoft.com/office/drawing/2014/main" id="{5D7E295E-CB10-FE8C-A56A-EAB2AEF5FB43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city">
            <a:extLst>
              <a:ext uri="{FF2B5EF4-FFF2-40B4-BE49-F238E27FC236}">
                <a16:creationId xmlns:a16="http://schemas.microsoft.com/office/drawing/2014/main" id="{8DA60CBB-B6BC-F583-AE99-1705AFF17DE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/">
            <a:extLst>
              <a:ext uri="{FF2B5EF4-FFF2-40B4-BE49-F238E27FC236}">
                <a16:creationId xmlns:a16="http://schemas.microsoft.com/office/drawing/2014/main" id="{9F851477-20F8-7FA6-08C5-BFF18E93DBBC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6DB85D50-0DD2-74A7-AFE5-44DA5D73FF3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PDCP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72179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691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10481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9DEECB4D-5AE2-E3B4-43D1-4B79D4AE2EE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8809169"/>
              </p:ext>
            </p:extLst>
          </p:nvPr>
        </p:nvGraphicFramePr>
        <p:xfrm>
          <a:off x="8602460" y="4825368"/>
          <a:ext cx="3589540" cy="203263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94770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794770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22584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Statistic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LTE_UE_Throughput_PDCP_DL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9010.512118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Mode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0.000000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Median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258.240000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Maximum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48176.640000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Minimum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0.000000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Count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255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6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Standard_Deviation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11731.697166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7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Variance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214234985.605549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8"/>
                  </a:ext>
                </a:extLst>
              </a:tr>
            </a:tbl>
          </a:graphicData>
        </a:graphic>
      </p:graphicFrame>
      <p:sp>
        <p:nvSpPr>
          <p:cNvPr id="9" name="cra">
            <a:extLst>
              <a:ext uri="{FF2B5EF4-FFF2-40B4-BE49-F238E27FC236}">
                <a16:creationId xmlns:a16="http://schemas.microsoft.com/office/drawing/2014/main" id="{5D7E295E-CB10-FE8C-A56A-EAB2AEF5FB43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city">
            <a:extLst>
              <a:ext uri="{FF2B5EF4-FFF2-40B4-BE49-F238E27FC236}">
                <a16:creationId xmlns:a16="http://schemas.microsoft.com/office/drawing/2014/main" id="{8DA60CBB-B6BC-F583-AE99-1705AFF17DE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/">
            <a:extLst>
              <a:ext uri="{FF2B5EF4-FFF2-40B4-BE49-F238E27FC236}">
                <a16:creationId xmlns:a16="http://schemas.microsoft.com/office/drawing/2014/main" id="{9F851477-20F8-7FA6-08C5-BFF18E93DBBC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E087790-5229-C434-43D5-C611C6FFFDF4}"/>
              </a:ext>
            </a:extLst>
          </p:cNvPr>
          <p:cNvPicPr>
            <a:picLocks noChangeAspect="1"/>
          </p:cNvPicPr>
          <p:nvPr/>
        </p:nvPicPr>
        <p:blipFill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C8A6DE9-BE04-1779-8673-C4C0CCD4E147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4E3AA90C-DACD-5736-F246-2BEC4FD73FEF}"/>
              </a:ext>
            </a:extLst>
          </p:cNvPr>
          <p:cNvSpPr txBox="1">
            <a:spLocks/>
          </p:cNvSpPr>
          <p:nvPr/>
        </p:nvSpPr>
        <p:spPr>
          <a:xfrm>
            <a:off x="1345015" y="2920181"/>
            <a:ext cx="3295996" cy="1110338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Thank </a:t>
            </a:r>
            <a:r>
              <a:rPr lang="en-US" sz="4400" b="1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you</a:t>
            </a:r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 </a:t>
            </a:r>
            <a:endParaRPr lang="en-GB" sz="4400" dirty="0">
              <a:latin typeface="Irancell" panose="02000504000000020004" pitchFamily="2" charset="-78"/>
              <a:ea typeface="Irancell" panose="02000504000000020004" pitchFamily="2" charset="-78"/>
              <a:cs typeface="Irancell" panose="02000504000000020004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D77B606-5961-786E-0276-62CBBF867996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CI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512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GSM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BAND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377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GSM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RXLEVELIDLE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773000" cy="112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GSM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Lambdaxyzt</dc:creator>
  <cp:lastModifiedBy>Lambdaxyzt</cp:lastModifiedBy>
  <cp:revision>7</cp:revision>
  <dcterms:created xsi:type="dcterms:W3CDTF">2024-09-26T19:53:24Z</dcterms:created>
  <dcterms:modified xsi:type="dcterms:W3CDTF">2024-09-26T20:08:13Z</dcterms:modified>
</cp:coreProperties>
</file>