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Q.109.legend.wmf"/>
  <Relationship Id="rId10-created" Type="http://schemas.openxmlformats.org/officeDocument/2006/relationships/image" Target="../media/ms1_RSRQ.109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GPS.208.legend.wmf"/>
  <Relationship Id="rId10-created" Type="http://schemas.openxmlformats.org/officeDocument/2006/relationships/image" Target="../media/ms1_GPS.208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KPH.314.legend.wmf"/>
  <Relationship Id="rId10-created" Type="http://schemas.openxmlformats.org/officeDocument/2006/relationships/image" Target="../media/ms1_KPH.314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TECHMODE.198.legend.wmf"/>
  <Relationship Id="rId10-created" Type="http://schemas.openxmlformats.org/officeDocument/2006/relationships/image" Target="../media/ms2_TECHMODE.198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CI.997.zoomroute.jpg"/>
  <Relationship Id="rId9-created" Type="http://schemas.openxmlformats.org/officeDocument/2006/relationships/image" Target="../media/ms2_PCI.997.legend.wmf"/>
  <Relationship Id="rId10-created" Type="http://schemas.openxmlformats.org/officeDocument/2006/relationships/image" Target="../media/ms2_PCI.997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EARFCN.792.legend.wmf"/>
  <Relationship Id="rId10-created" Type="http://schemas.openxmlformats.org/officeDocument/2006/relationships/image" Target="../media/ms2_EARFCN.792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P.510.legend.wmf"/>
  <Relationship Id="rId10-created" Type="http://schemas.openxmlformats.org/officeDocument/2006/relationships/image" Target="../media/ms2_RSRP.510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Q.416.legend.wmf"/>
  <Relationship Id="rId10-created" Type="http://schemas.openxmlformats.org/officeDocument/2006/relationships/image" Target="../media/ms2_RSRQ.416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917.legend.wmf"/>
  <Relationship Id="rId9-created" Type="http://schemas.openxmlformats.org/officeDocument/2006/relationships/image" Target="../media/ms2_PDCP.917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85.legend.wmf"/>
  <Relationship Id="rId9-created" Type="http://schemas.openxmlformats.org/officeDocument/2006/relationships/image" Target="../media/ms2_PDCP.85.map.jp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GPS.753.legend.wmf"/>
  <Relationship Id="rId10-created" Type="http://schemas.openxmlformats.org/officeDocument/2006/relationships/image" Target="../media/ms2_GPS.753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KPH.313.legend.wmf"/>
  <Relationship Id="rId10-created" Type="http://schemas.openxmlformats.org/officeDocument/2006/relationships/image" Target="../media/ms2_KPH.313.map.jpg"/>
</Relationships>
</file>

<file path=ppt/slides/_rels/slide2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10.png"/>
  <Relationship Id="rId6-created" Type="http://schemas.openxmlformats.org/officeDocument/2006/relationships/image" Target="../media/image11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1.jpg"/><Relationship Id="rId8-created" Type="http://schemas.openxmlformats.org/officeDocument/2006/relationships/image" Target="../media/route.kml.978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5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TECHMODE.366.legend.wmf"/>
  <Relationship Id="rId10-created" Type="http://schemas.openxmlformats.org/officeDocument/2006/relationships/image" Target="../media/ms1_TECHMODE.366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PCI.259.zoomroute.jpg"/>
  <Relationship Id="rId9-created" Type="http://schemas.openxmlformats.org/officeDocument/2006/relationships/image" Target="../media/ms1_PCI.259.legend.wmf"/>
  <Relationship Id="rId10-created" Type="http://schemas.openxmlformats.org/officeDocument/2006/relationships/image" Target="../media/ms1_PCI.259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EARFCN.631.legend.wmf"/>
  <Relationship Id="rId10-created" Type="http://schemas.openxmlformats.org/officeDocument/2006/relationships/image" Target="../media/ms1_EARFCN.631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P.656.legend.wmf"/>
  <Relationship Id="rId10-created" Type="http://schemas.openxmlformats.org/officeDocument/2006/relationships/image" Target="../media/ms1_RSRP.656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6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85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72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12838.917717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0.730000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20680.480000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42292.830000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0.730000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8133.809446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127648955.139139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MTN-TT-20260801-00332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10/08/2026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14/08/2026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12838.917717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0.730000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20680.480000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42292.830000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0.730000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8133.809446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127648955.139139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6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35.85048 50.9521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KRBSCH1/KRRNCH04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