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101.legend.wmf"/>
  <Relationship Id="rId10-created" Type="http://schemas.openxmlformats.org/officeDocument/2006/relationships/image" Target="../media/ms1_ECNO.10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620.legend.wmf"/>
  <Relationship Id="rId10-created" Type="http://schemas.openxmlformats.org/officeDocument/2006/relationships/image" Target="../media/ms1_GPS.62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608.legend.wmf"/>
  <Relationship Id="rId10-created" Type="http://schemas.openxmlformats.org/officeDocument/2006/relationships/image" Target="../media/ms1_KPH.608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948.legend.wmf"/>
  <Relationship Id="rId10-created" Type="http://schemas.openxmlformats.org/officeDocument/2006/relationships/image" Target="../media/ms2_TECHMODE.948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946.zoomroute.jpg"/>
  <Relationship Id="rId9-created" Type="http://schemas.openxmlformats.org/officeDocument/2006/relationships/image" Target="../media/ms2_SC.946.legend.wmf"/>
  <Relationship Id="rId10-created" Type="http://schemas.openxmlformats.org/officeDocument/2006/relationships/image" Target="../media/ms2_SC.946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361.legend.wmf"/>
  <Relationship Id="rId10-created" Type="http://schemas.openxmlformats.org/officeDocument/2006/relationships/image" Target="../media/ms2_UARFCN.361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375.legend.wmf"/>
  <Relationship Id="rId10-created" Type="http://schemas.openxmlformats.org/officeDocument/2006/relationships/image" Target="../media/ms2_RSCP.375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801.legend.wmf"/>
  <Relationship Id="rId10-created" Type="http://schemas.openxmlformats.org/officeDocument/2006/relationships/image" Target="../media/ms2_ECNO.801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326.legend.wmf"/>
  <Relationship Id="rId10-created" Type="http://schemas.openxmlformats.org/officeDocument/2006/relationships/image" Target="../media/ms2_GPS.326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537.legend.wmf"/>
  <Relationship Id="rId10-created" Type="http://schemas.openxmlformats.org/officeDocument/2006/relationships/image" Target="../media/ms2_KPH.537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964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0.legend.wmf"/>
  <Relationship Id="rId10-created" Type="http://schemas.openxmlformats.org/officeDocument/2006/relationships/image" Target="../media/ms1_TECHMODE.0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387.zoomroute.jpg"/>
  <Relationship Id="rId9-created" Type="http://schemas.openxmlformats.org/officeDocument/2006/relationships/image" Target="../media/ms1_SC.387.legend.wmf"/>
  <Relationship Id="rId10-created" Type="http://schemas.openxmlformats.org/officeDocument/2006/relationships/image" Target="../media/ms1_SC.38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485.legend.wmf"/>
  <Relationship Id="rId10-created" Type="http://schemas.openxmlformats.org/officeDocument/2006/relationships/image" Target="../media/ms1_UARFCN.485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116.legend.wmf"/>
  <Relationship Id="rId10-created" Type="http://schemas.openxmlformats.org/officeDocument/2006/relationships/image" Target="../media/ms1_RSCP.116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MTN-TT-20260718-00051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35.72206 50.98892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