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765.legend.wmf"/>
  <Relationship Id="rId10-created" Type="http://schemas.openxmlformats.org/officeDocument/2006/relationships/image" Target="../media/ms1_ECNO.76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1.legend.wmf"/>
  <Relationship Id="rId10-created" Type="http://schemas.openxmlformats.org/officeDocument/2006/relationships/image" Target="../media/ms1_GPS.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24.legend.wmf"/>
  <Relationship Id="rId10-created" Type="http://schemas.openxmlformats.org/officeDocument/2006/relationships/image" Target="../media/ms1_KPH.32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51.legend.wmf"/>
  <Relationship Id="rId10-created" Type="http://schemas.openxmlformats.org/officeDocument/2006/relationships/image" Target="../media/ms2_TECHMODE.55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73.zoomroute.jpg"/>
  <Relationship Id="rId9-created" Type="http://schemas.openxmlformats.org/officeDocument/2006/relationships/image" Target="../media/ms2_SC.973.legend.wmf"/>
  <Relationship Id="rId10-created" Type="http://schemas.openxmlformats.org/officeDocument/2006/relationships/image" Target="../media/ms2_SC.97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83.legend.wmf"/>
  <Relationship Id="rId10-created" Type="http://schemas.openxmlformats.org/officeDocument/2006/relationships/image" Target="../media/ms2_UARFCN.98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3.legend.wmf"/>
  <Relationship Id="rId10-created" Type="http://schemas.openxmlformats.org/officeDocument/2006/relationships/image" Target="../media/ms2_RSCP.2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55.legend.wmf"/>
  <Relationship Id="rId10-created" Type="http://schemas.openxmlformats.org/officeDocument/2006/relationships/image" Target="../media/ms2_ECNO.75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21.legend.wmf"/>
  <Relationship Id="rId10-created" Type="http://schemas.openxmlformats.org/officeDocument/2006/relationships/image" Target="../media/ms2_GPS.22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95.legend.wmf"/>
  <Relationship Id="rId10-created" Type="http://schemas.openxmlformats.org/officeDocument/2006/relationships/image" Target="../media/ms2_KPH.49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1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78.legend.wmf"/>
  <Relationship Id="rId10-created" Type="http://schemas.openxmlformats.org/officeDocument/2006/relationships/image" Target="../media/ms1_TECHMODE.67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38.zoomroute.jpg"/>
  <Relationship Id="rId9-created" Type="http://schemas.openxmlformats.org/officeDocument/2006/relationships/image" Target="../media/ms1_SC.338.legend.wmf"/>
  <Relationship Id="rId10-created" Type="http://schemas.openxmlformats.org/officeDocument/2006/relationships/image" Target="../media/ms1_SC.33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79.legend.wmf"/>
  <Relationship Id="rId10-created" Type="http://schemas.openxmlformats.org/officeDocument/2006/relationships/image" Target="../media/ms1_UARFCN.47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63.legend.wmf"/>
  <Relationship Id="rId10-created" Type="http://schemas.openxmlformats.org/officeDocument/2006/relationships/image" Target="../media/ms1_RSCP.96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MTN-TT-20260711-00269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35.69575 50.93054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