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299.legend.wmf"/>
  <Relationship Id="rId10-created" Type="http://schemas.openxmlformats.org/officeDocument/2006/relationships/image" Target="../media/ms1_ECNO.299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992.legend.wmf"/>
  <Relationship Id="rId10-created" Type="http://schemas.openxmlformats.org/officeDocument/2006/relationships/image" Target="../media/ms1_GPS.992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61.legend.wmf"/>
  <Relationship Id="rId10-created" Type="http://schemas.openxmlformats.org/officeDocument/2006/relationships/image" Target="../media/ms1_KPH.61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322.legend.wmf"/>
  <Relationship Id="rId10-created" Type="http://schemas.openxmlformats.org/officeDocument/2006/relationships/image" Target="../media/ms2_TECHMODE.322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469.zoomroute.jpg"/>
  <Relationship Id="rId9-created" Type="http://schemas.openxmlformats.org/officeDocument/2006/relationships/image" Target="../media/ms2_SC.469.legend.wmf"/>
  <Relationship Id="rId10-created" Type="http://schemas.openxmlformats.org/officeDocument/2006/relationships/image" Target="../media/ms2_SC.469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804.legend.wmf"/>
  <Relationship Id="rId10-created" Type="http://schemas.openxmlformats.org/officeDocument/2006/relationships/image" Target="../media/ms2_UARFCN.804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146.legend.wmf"/>
  <Relationship Id="rId10-created" Type="http://schemas.openxmlformats.org/officeDocument/2006/relationships/image" Target="../media/ms2_RSCP.146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509.legend.wmf"/>
  <Relationship Id="rId10-created" Type="http://schemas.openxmlformats.org/officeDocument/2006/relationships/image" Target="../media/ms2_ECNO.509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910.legend.wmf"/>
  <Relationship Id="rId10-created" Type="http://schemas.openxmlformats.org/officeDocument/2006/relationships/image" Target="../media/ms2_GPS.910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454.legend.wmf"/>
  <Relationship Id="rId10-created" Type="http://schemas.openxmlformats.org/officeDocument/2006/relationships/image" Target="../media/ms2_KPH.454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514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924.legend.wmf"/>
  <Relationship Id="rId10-created" Type="http://schemas.openxmlformats.org/officeDocument/2006/relationships/image" Target="../media/ms1_TECHMODE.924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144.zoomroute.jpg"/>
  <Relationship Id="rId9-created" Type="http://schemas.openxmlformats.org/officeDocument/2006/relationships/image" Target="../media/ms1_SC.144.legend.wmf"/>
  <Relationship Id="rId10-created" Type="http://schemas.openxmlformats.org/officeDocument/2006/relationships/image" Target="../media/ms1_SC.14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646.legend.wmf"/>
  <Relationship Id="rId10-created" Type="http://schemas.openxmlformats.org/officeDocument/2006/relationships/image" Target="../media/ms1_UARFCN.646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429.legend.wmf"/>
  <Relationship Id="rId10-created" Type="http://schemas.openxmlformats.org/officeDocument/2006/relationships/image" Target="../media/ms1_RSCP.429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14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MTN-TT-20260709-00040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07/08/2026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14/08/2026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35.73233063 51.19044721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TWBSCH12/TWRNCH12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