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628.legend.wmf"/><Relationship Id="rId10-created" Type="http://schemas.openxmlformats.org/officeDocument/2006/relationships/image" Target="../media/ms1_ECNO.628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606.legend.wmf"/><Relationship Id="rId10-created" Type="http://schemas.openxmlformats.org/officeDocument/2006/relationships/image" Target="../media/ms1_GPS.606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311.legend.wmf"/><Relationship Id="rId10-created" Type="http://schemas.openxmlformats.org/officeDocument/2006/relationships/image" Target="../media/ms1_KPH.311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446.legend.wmf"/><Relationship Id="rId10-created" Type="http://schemas.openxmlformats.org/officeDocument/2006/relationships/image" Target="../media/ms2_TECHMODE.446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15.zoomroute.jpg"/><Relationship Id="rId9-created" Type="http://schemas.openxmlformats.org/officeDocument/2006/relationships/image" Target="../media/ms2_SC.15.legend.wmf"/><Relationship Id="rId10-created" Type="http://schemas.openxmlformats.org/officeDocument/2006/relationships/image" Target="../media/ms2_SC.1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471.legend.wmf"/><Relationship Id="rId10-created" Type="http://schemas.openxmlformats.org/officeDocument/2006/relationships/image" Target="../media/ms2_UARFCN.471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669.legend.wmf"/><Relationship Id="rId10-created" Type="http://schemas.openxmlformats.org/officeDocument/2006/relationships/image" Target="../media/ms2_RSCP.66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209.legend.wmf"/><Relationship Id="rId10-created" Type="http://schemas.openxmlformats.org/officeDocument/2006/relationships/image" Target="../media/ms2_ECNO.209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10.legend.wmf"/><Relationship Id="rId10-created" Type="http://schemas.openxmlformats.org/officeDocument/2006/relationships/image" Target="../media/ms2_GPS.510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30.legend.wmf"/><Relationship Id="rId10-created" Type="http://schemas.openxmlformats.org/officeDocument/2006/relationships/image" Target="../media/ms2_KPH.130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960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15.legend.wmf"/><Relationship Id="rId10-created" Type="http://schemas.openxmlformats.org/officeDocument/2006/relationships/image" Target="../media/ms1_TECHMODE.315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910.zoomroute.jpg"/><Relationship Id="rId9-created" Type="http://schemas.openxmlformats.org/officeDocument/2006/relationships/image" Target="../media/ms1_SC.910.legend.wmf"/><Relationship Id="rId10-created" Type="http://schemas.openxmlformats.org/officeDocument/2006/relationships/image" Target="../media/ms1_SC.910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451.legend.wmf"/><Relationship Id="rId10-created" Type="http://schemas.openxmlformats.org/officeDocument/2006/relationships/image" Target="../media/ms1_UARFCN.451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838.legend.wmf"/><Relationship Id="rId10-created" Type="http://schemas.openxmlformats.org/officeDocument/2006/relationships/image" Target="../media/ms1_RSCP.838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MTN-TT-20260809-00106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36.32115912 59.50722098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MSBSCH2/MSRNCH02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