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25.legend.wmf"/><Relationship Id="rId10-created" Type="http://schemas.openxmlformats.org/officeDocument/2006/relationships/image" Target="../media/ms1_ECNO.42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93.legend.wmf"/><Relationship Id="rId10-created" Type="http://schemas.openxmlformats.org/officeDocument/2006/relationships/image" Target="../media/ms1_GPS.19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5.legend.wmf"/><Relationship Id="rId10-created" Type="http://schemas.openxmlformats.org/officeDocument/2006/relationships/image" Target="../media/ms1_KPH.45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99.legend.wmf"/><Relationship Id="rId10-created" Type="http://schemas.openxmlformats.org/officeDocument/2006/relationships/image" Target="../media/ms2_TECHMODE.29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00.zoomroute.jpg"/><Relationship Id="rId9-created" Type="http://schemas.openxmlformats.org/officeDocument/2006/relationships/image" Target="../media/ms2_SC.100.legend.wmf"/><Relationship Id="rId10-created" Type="http://schemas.openxmlformats.org/officeDocument/2006/relationships/image" Target="../media/ms2_SC.10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77.legend.wmf"/><Relationship Id="rId10-created" Type="http://schemas.openxmlformats.org/officeDocument/2006/relationships/image" Target="../media/ms2_UARFCN.57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24.legend.wmf"/><Relationship Id="rId10-created" Type="http://schemas.openxmlformats.org/officeDocument/2006/relationships/image" Target="../media/ms2_RSCP.12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76.legend.wmf"/><Relationship Id="rId10-created" Type="http://schemas.openxmlformats.org/officeDocument/2006/relationships/image" Target="../media/ms2_ECNO.17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69.legend.wmf"/><Relationship Id="rId10-created" Type="http://schemas.openxmlformats.org/officeDocument/2006/relationships/image" Target="../media/ms2_GPS.96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98.legend.wmf"/><Relationship Id="rId10-created" Type="http://schemas.openxmlformats.org/officeDocument/2006/relationships/image" Target="../media/ms2_KPH.49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1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96.legend.wmf"/><Relationship Id="rId10-created" Type="http://schemas.openxmlformats.org/officeDocument/2006/relationships/image" Target="../media/ms1_TECHMODE.19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30.zoomroute.jpg"/><Relationship Id="rId9-created" Type="http://schemas.openxmlformats.org/officeDocument/2006/relationships/image" Target="../media/ms1_SC.330.legend.wmf"/><Relationship Id="rId10-created" Type="http://schemas.openxmlformats.org/officeDocument/2006/relationships/image" Target="../media/ms1_SC.33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94.legend.wmf"/><Relationship Id="rId10-created" Type="http://schemas.openxmlformats.org/officeDocument/2006/relationships/image" Target="../media/ms1_UARFCN.69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552.legend.wmf"/><Relationship Id="rId10-created" Type="http://schemas.openxmlformats.org/officeDocument/2006/relationships/image" Target="../media/ms1_RSCP.55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( 351, 12 )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MTN-TT-20260710-00063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36.404498 59.668486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MSBSCH3/MSRNCH03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( 145 )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