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1.legend.wmf"/><Relationship Id="rId10-created" Type="http://schemas.openxmlformats.org/officeDocument/2006/relationships/image" Target="../media/ms1_RSRQ.7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88.legend.wmf"/><Relationship Id="rId10-created" Type="http://schemas.openxmlformats.org/officeDocument/2006/relationships/image" Target="../media/ms1_GPS.88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88.legend.wmf"/><Relationship Id="rId10-created" Type="http://schemas.openxmlformats.org/officeDocument/2006/relationships/image" Target="../media/ms1_KPH.48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35.legend.wmf"/><Relationship Id="rId10-created" Type="http://schemas.openxmlformats.org/officeDocument/2006/relationships/image" Target="../media/ms2_TECHMODE.33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820.zoomroute.jpg"/><Relationship Id="rId9-created" Type="http://schemas.openxmlformats.org/officeDocument/2006/relationships/image" Target="../media/ms2_PCI.820.legend.wmf"/><Relationship Id="rId10-created" Type="http://schemas.openxmlformats.org/officeDocument/2006/relationships/image" Target="../media/ms2_PCI.82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121.legend.wmf"/><Relationship Id="rId10-created" Type="http://schemas.openxmlformats.org/officeDocument/2006/relationships/image" Target="../media/ms2_EARFCN.12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147.legend.wmf"/><Relationship Id="rId10-created" Type="http://schemas.openxmlformats.org/officeDocument/2006/relationships/image" Target="../media/ms2_RSRP.14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933.legend.wmf"/><Relationship Id="rId10-created" Type="http://schemas.openxmlformats.org/officeDocument/2006/relationships/image" Target="../media/ms2_RSRQ.93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89.legend.wmf"/><Relationship Id="rId9-created" Type="http://schemas.openxmlformats.org/officeDocument/2006/relationships/image" Target="../media/ms2_PDCP.8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6.legend.wmf"/><Relationship Id="rId9-created" Type="http://schemas.openxmlformats.org/officeDocument/2006/relationships/image" Target="../media/ms2_PDCP.76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04.legend.wmf"/><Relationship Id="rId10-created" Type="http://schemas.openxmlformats.org/officeDocument/2006/relationships/image" Target="../media/ms2_GPS.90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71.legend.wmf"/><Relationship Id="rId10-created" Type="http://schemas.openxmlformats.org/officeDocument/2006/relationships/image" Target="../media/ms2_KPH.77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1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57.legend.wmf"/><Relationship Id="rId10-created" Type="http://schemas.openxmlformats.org/officeDocument/2006/relationships/image" Target="../media/ms1_TECHMODE.65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844.zoomroute.jpg"/><Relationship Id="rId9-created" Type="http://schemas.openxmlformats.org/officeDocument/2006/relationships/image" Target="../media/ms1_PCI.844.legend.wmf"/><Relationship Id="rId10-created" Type="http://schemas.openxmlformats.org/officeDocument/2006/relationships/image" Target="../media/ms1_PCI.84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983.legend.wmf"/><Relationship Id="rId10-created" Type="http://schemas.openxmlformats.org/officeDocument/2006/relationships/image" Target="../media/ms1_EARFCN.98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98.legend.wmf"/><Relationship Id="rId10-created" Type="http://schemas.openxmlformats.org/officeDocument/2006/relationships/image" Target="../media/ms1_RSRP.9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5574.748333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7055.570000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29821.440000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8960.013234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82474669.966383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MTN-TT-20260813-00216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5574.748333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7055.570000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29821.440000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8960.013234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82474669.966383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35.79301 50.85731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