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406.legend.wmf"/><Relationship Id="rId10-created" Type="http://schemas.openxmlformats.org/officeDocument/2006/relationships/image" Target="../media/ms1_ECNO.40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66.legend.wmf"/><Relationship Id="rId10-created" Type="http://schemas.openxmlformats.org/officeDocument/2006/relationships/image" Target="../media/ms1_GPS.566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3.legend.wmf"/><Relationship Id="rId10-created" Type="http://schemas.openxmlformats.org/officeDocument/2006/relationships/image" Target="../media/ms1_KPH.3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364.legend.wmf"/><Relationship Id="rId10-created" Type="http://schemas.openxmlformats.org/officeDocument/2006/relationships/image" Target="../media/ms2_TECHMODE.36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21.zoomroute.jpg"/><Relationship Id="rId9-created" Type="http://schemas.openxmlformats.org/officeDocument/2006/relationships/image" Target="../media/ms2_SC.21.legend.wmf"/><Relationship Id="rId10-created" Type="http://schemas.openxmlformats.org/officeDocument/2006/relationships/image" Target="../media/ms2_SC.21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56.legend.wmf"/><Relationship Id="rId10-created" Type="http://schemas.openxmlformats.org/officeDocument/2006/relationships/image" Target="../media/ms2_UARFCN.65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804.legend.wmf"/><Relationship Id="rId10-created" Type="http://schemas.openxmlformats.org/officeDocument/2006/relationships/image" Target="../media/ms2_RSCP.80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86.legend.wmf"/><Relationship Id="rId10-created" Type="http://schemas.openxmlformats.org/officeDocument/2006/relationships/image" Target="../media/ms2_ECNO.8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448.legend.wmf"/><Relationship Id="rId10-created" Type="http://schemas.openxmlformats.org/officeDocument/2006/relationships/image" Target="../media/ms2_GPS.44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354.legend.wmf"/><Relationship Id="rId10-created" Type="http://schemas.openxmlformats.org/officeDocument/2006/relationships/image" Target="../media/ms2_KPH.35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7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04.legend.wmf"/><Relationship Id="rId10-created" Type="http://schemas.openxmlformats.org/officeDocument/2006/relationships/image" Target="../media/ms1_TECHMODE.90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478.zoomroute.jpg"/><Relationship Id="rId9-created" Type="http://schemas.openxmlformats.org/officeDocument/2006/relationships/image" Target="../media/ms1_SC.478.legend.wmf"/><Relationship Id="rId10-created" Type="http://schemas.openxmlformats.org/officeDocument/2006/relationships/image" Target="../media/ms1_SC.478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514.legend.wmf"/><Relationship Id="rId10-created" Type="http://schemas.openxmlformats.org/officeDocument/2006/relationships/image" Target="../media/ms1_UARFCN.51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25.legend.wmf"/><Relationship Id="rId10-created" Type="http://schemas.openxmlformats.org/officeDocument/2006/relationships/image" Target="../media/ms1_RSCP.2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MTN-TT-20260812-00449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35.79625 50.87672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