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529.legend.wmf"/><Relationship Id="rId10-created" Type="http://schemas.openxmlformats.org/officeDocument/2006/relationships/image" Target="../media/ms1_RSRQ.529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395.legend.wmf"/><Relationship Id="rId10-created" Type="http://schemas.openxmlformats.org/officeDocument/2006/relationships/image" Target="../media/ms1_GPS.39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02.legend.wmf"/><Relationship Id="rId10-created" Type="http://schemas.openxmlformats.org/officeDocument/2006/relationships/image" Target="../media/ms1_KPH.302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99.legend.wmf"/><Relationship Id="rId10-created" Type="http://schemas.openxmlformats.org/officeDocument/2006/relationships/image" Target="../media/ms2_TECHMODE.9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225.zoomroute.jpg"/><Relationship Id="rId9-created" Type="http://schemas.openxmlformats.org/officeDocument/2006/relationships/image" Target="../media/ms2_PCI.225.legend.wmf"/><Relationship Id="rId10-created" Type="http://schemas.openxmlformats.org/officeDocument/2006/relationships/image" Target="../media/ms2_PCI.22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38.legend.wmf"/><Relationship Id="rId10-created" Type="http://schemas.openxmlformats.org/officeDocument/2006/relationships/image" Target="../media/ms2_EARFCN.3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961.legend.wmf"/><Relationship Id="rId10-created" Type="http://schemas.openxmlformats.org/officeDocument/2006/relationships/image" Target="../media/ms2_RSRP.96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815.legend.wmf"/><Relationship Id="rId10-created" Type="http://schemas.openxmlformats.org/officeDocument/2006/relationships/image" Target="../media/ms2_RSRQ.81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96.legend.wmf"/><Relationship Id="rId9-created" Type="http://schemas.openxmlformats.org/officeDocument/2006/relationships/image" Target="../media/ms2_PDCP.79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554.legend.wmf"/><Relationship Id="rId9-created" Type="http://schemas.openxmlformats.org/officeDocument/2006/relationships/image" Target="../media/ms2_PDCP.554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9.legend.wmf"/><Relationship Id="rId10-created" Type="http://schemas.openxmlformats.org/officeDocument/2006/relationships/image" Target="../media/ms2_GPS.59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40.legend.wmf"/><Relationship Id="rId10-created" Type="http://schemas.openxmlformats.org/officeDocument/2006/relationships/image" Target="../media/ms2_KPH.640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2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06.legend.wmf"/><Relationship Id="rId10-created" Type="http://schemas.openxmlformats.org/officeDocument/2006/relationships/image" Target="../media/ms1_TECHMODE.20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489.zoomroute.jpg"/><Relationship Id="rId9-created" Type="http://schemas.openxmlformats.org/officeDocument/2006/relationships/image" Target="../media/ms1_PCI.489.legend.wmf"/><Relationship Id="rId10-created" Type="http://schemas.openxmlformats.org/officeDocument/2006/relationships/image" Target="../media/ms1_PCI.48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240.legend.wmf"/><Relationship Id="rId10-created" Type="http://schemas.openxmlformats.org/officeDocument/2006/relationships/image" Target="../media/ms1_EARFCN.24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59.legend.wmf"/><Relationship Id="rId10-created" Type="http://schemas.openxmlformats.org/officeDocument/2006/relationships/image" Target="../media/ms1_RSRP.5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63146.018286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17986.560000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50296.320000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126882.310000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17986.560000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28813.605567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995338611.787606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MTN-TT-20260723-00166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63146.018286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17986.560000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50296.320000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126882.310000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17986.560000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28813.605567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995338611.787606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35.66144 51.05658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