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962.legend.wmf"/><Relationship Id="rId10-created" Type="http://schemas.openxmlformats.org/officeDocument/2006/relationships/image" Target="../media/ms1_ECNO.962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21.legend.wmf"/><Relationship Id="rId10-created" Type="http://schemas.openxmlformats.org/officeDocument/2006/relationships/image" Target="../media/ms1_GPS.321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727.legend.wmf"/><Relationship Id="rId10-created" Type="http://schemas.openxmlformats.org/officeDocument/2006/relationships/image" Target="../media/ms1_KPH.727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952.legend.wmf"/><Relationship Id="rId10-created" Type="http://schemas.openxmlformats.org/officeDocument/2006/relationships/image" Target="../media/ms2_TECHMODE.952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214.zoomroute.jpg"/><Relationship Id="rId9-created" Type="http://schemas.openxmlformats.org/officeDocument/2006/relationships/image" Target="../media/ms2_SC.214.legend.wmf"/><Relationship Id="rId10-created" Type="http://schemas.openxmlformats.org/officeDocument/2006/relationships/image" Target="../media/ms2_SC.214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62.legend.wmf"/><Relationship Id="rId10-created" Type="http://schemas.openxmlformats.org/officeDocument/2006/relationships/image" Target="../media/ms2_UARFCN.6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288.legend.wmf"/><Relationship Id="rId10-created" Type="http://schemas.openxmlformats.org/officeDocument/2006/relationships/image" Target="../media/ms2_RSCP.288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804.legend.wmf"/><Relationship Id="rId10-created" Type="http://schemas.openxmlformats.org/officeDocument/2006/relationships/image" Target="../media/ms2_ECNO.80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573.legend.wmf"/><Relationship Id="rId10-created" Type="http://schemas.openxmlformats.org/officeDocument/2006/relationships/image" Target="../media/ms2_GPS.573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84.legend.wmf"/><Relationship Id="rId10-created" Type="http://schemas.openxmlformats.org/officeDocument/2006/relationships/image" Target="../media/ms2_KPH.8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816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45.legend.wmf"/><Relationship Id="rId10-created" Type="http://schemas.openxmlformats.org/officeDocument/2006/relationships/image" Target="../media/ms1_TECHMODE.45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477.zoomroute.jpg"/><Relationship Id="rId9-created" Type="http://schemas.openxmlformats.org/officeDocument/2006/relationships/image" Target="../media/ms1_SC.477.legend.wmf"/><Relationship Id="rId10-created" Type="http://schemas.openxmlformats.org/officeDocument/2006/relationships/image" Target="../media/ms1_SC.477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63.legend.wmf"/><Relationship Id="rId10-created" Type="http://schemas.openxmlformats.org/officeDocument/2006/relationships/image" Target="../media/ms1_UARFCN.63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640.legend.wmf"/><Relationship Id="rId10-created" Type="http://schemas.openxmlformats.org/officeDocument/2006/relationships/image" Target="../media/ms1_RSCP.640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MTN-TT-20260620-00503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20/08/2026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22/08/2026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36.43222 54.96899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Semnan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SNBSCH4/SNRNCH01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