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996.legend.wmf"/><Relationship Id="rId10-created" Type="http://schemas.openxmlformats.org/officeDocument/2006/relationships/image" Target="../media/ms1_RSRQ.996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46.legend.wmf"/><Relationship Id="rId10-created" Type="http://schemas.openxmlformats.org/officeDocument/2006/relationships/image" Target="../media/ms1_GPS.546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73.legend.wmf"/><Relationship Id="rId10-created" Type="http://schemas.openxmlformats.org/officeDocument/2006/relationships/image" Target="../media/ms1_KPH.873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833.legend.wmf"/><Relationship Id="rId10-created" Type="http://schemas.openxmlformats.org/officeDocument/2006/relationships/image" Target="../media/ms2_TECHMODE.833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590.zoomroute.jpg"/><Relationship Id="rId9-created" Type="http://schemas.openxmlformats.org/officeDocument/2006/relationships/image" Target="../media/ms2_PCI.590.legend.wmf"/><Relationship Id="rId10-created" Type="http://schemas.openxmlformats.org/officeDocument/2006/relationships/image" Target="../media/ms2_PCI.59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54.legend.wmf"/><Relationship Id="rId10-created" Type="http://schemas.openxmlformats.org/officeDocument/2006/relationships/image" Target="../media/ms2_EARFCN.54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917.legend.wmf"/><Relationship Id="rId10-created" Type="http://schemas.openxmlformats.org/officeDocument/2006/relationships/image" Target="../media/ms2_RSRP.917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626.legend.wmf"/><Relationship Id="rId10-created" Type="http://schemas.openxmlformats.org/officeDocument/2006/relationships/image" Target="../media/ms2_RSRQ.626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157.legend.wmf"/><Relationship Id="rId9-created" Type="http://schemas.openxmlformats.org/officeDocument/2006/relationships/image" Target="../media/ms2_PDCP.157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713.legend.wmf"/><Relationship Id="rId9-created" Type="http://schemas.openxmlformats.org/officeDocument/2006/relationships/image" Target="../media/ms2_PDCP.713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53.legend.wmf"/><Relationship Id="rId10-created" Type="http://schemas.openxmlformats.org/officeDocument/2006/relationships/image" Target="../media/ms2_GPS.953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35.legend.wmf"/><Relationship Id="rId10-created" Type="http://schemas.openxmlformats.org/officeDocument/2006/relationships/image" Target="../media/ms2_KPH.35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238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211.legend.wmf"/><Relationship Id="rId10-created" Type="http://schemas.openxmlformats.org/officeDocument/2006/relationships/image" Target="../media/ms1_TECHMODE.211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150.zoomroute.jpg"/><Relationship Id="rId9-created" Type="http://schemas.openxmlformats.org/officeDocument/2006/relationships/image" Target="../media/ms1_PCI.150.legend.wmf"/><Relationship Id="rId10-created" Type="http://schemas.openxmlformats.org/officeDocument/2006/relationships/image" Target="../media/ms1_PCI.150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72.legend.wmf"/><Relationship Id="rId10-created" Type="http://schemas.openxmlformats.org/officeDocument/2006/relationships/image" Target="../media/ms1_EARFCN.72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147.legend.wmf"/><Relationship Id="rId10-created" Type="http://schemas.openxmlformats.org/officeDocument/2006/relationships/image" Target="../media/ms1_RSRP.14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15553.898378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2.110000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112228.540000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28932.939936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1078973135.080035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MTN-TT-20260813-00459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15553.898378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2.110000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112228.540000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28932.939936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1078973135.080035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35.736 50.9871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