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236.legend.wmf"/>
  <Relationship Id="rId10-created" Type="http://schemas.openxmlformats.org/officeDocument/2006/relationships/image" Target="../media/ms1_RSRQ.23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65.legend.wmf"/>
  <Relationship Id="rId10-created" Type="http://schemas.openxmlformats.org/officeDocument/2006/relationships/image" Target="../media/ms1_GPS.6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437.legend.wmf"/>
  <Relationship Id="rId10-created" Type="http://schemas.openxmlformats.org/officeDocument/2006/relationships/image" Target="../media/ms1_KPH.43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418.legend.wmf"/>
  <Relationship Id="rId10-created" Type="http://schemas.openxmlformats.org/officeDocument/2006/relationships/image" Target="../media/ms2_TECHMODE.41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453.zoomroute.jpg"/>
  <Relationship Id="rId9-created" Type="http://schemas.openxmlformats.org/officeDocument/2006/relationships/image" Target="../media/ms2_PCI.453.legend.wmf"/>
  <Relationship Id="rId10-created" Type="http://schemas.openxmlformats.org/officeDocument/2006/relationships/image" Target="../media/ms2_PCI.45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22.legend.wmf"/>
  <Relationship Id="rId10-created" Type="http://schemas.openxmlformats.org/officeDocument/2006/relationships/image" Target="../media/ms2_EARFCN.2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638.legend.wmf"/>
  <Relationship Id="rId10-created" Type="http://schemas.openxmlformats.org/officeDocument/2006/relationships/image" Target="../media/ms2_RSRP.63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872.legend.wmf"/>
  <Relationship Id="rId10-created" Type="http://schemas.openxmlformats.org/officeDocument/2006/relationships/image" Target="../media/ms2_RSRQ.87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522.legend.wmf"/>
  <Relationship Id="rId9-created" Type="http://schemas.openxmlformats.org/officeDocument/2006/relationships/image" Target="../media/ms2_PDCP.52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97.legend.wmf"/>
  <Relationship Id="rId9-created" Type="http://schemas.openxmlformats.org/officeDocument/2006/relationships/image" Target="../media/ms2_PDCP.29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435.legend.wmf"/>
  <Relationship Id="rId10-created" Type="http://schemas.openxmlformats.org/officeDocument/2006/relationships/image" Target="../media/ms2_GPS.435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991.legend.wmf"/>
  <Relationship Id="rId10-created" Type="http://schemas.openxmlformats.org/officeDocument/2006/relationships/image" Target="../media/ms2_KPH.991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7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315.legend.wmf"/>
  <Relationship Id="rId10-created" Type="http://schemas.openxmlformats.org/officeDocument/2006/relationships/image" Target="../media/ms1_TECHMODE.31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367.zoomroute.jpg"/>
  <Relationship Id="rId9-created" Type="http://schemas.openxmlformats.org/officeDocument/2006/relationships/image" Target="../media/ms1_PCI.367.legend.wmf"/>
  <Relationship Id="rId10-created" Type="http://schemas.openxmlformats.org/officeDocument/2006/relationships/image" Target="../media/ms1_PCI.36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430.legend.wmf"/>
  <Relationship Id="rId10-created" Type="http://schemas.openxmlformats.org/officeDocument/2006/relationships/image" Target="../media/ms1_EARFCN.43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12.legend.wmf"/>
  <Relationship Id="rId10-created" Type="http://schemas.openxmlformats.org/officeDocument/2006/relationships/image" Target="../media/ms1_RSRP.51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38250.888182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37959.880000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96416.810000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18818.188494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354208903.948291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MTN-TT-20260801-00125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38250.888182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37959.880000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96416.810000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18818.188494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354208903.948291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35.86052 50.94917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