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Q.511.legend.wmf"/>
  <Relationship Id="rId10-created" Type="http://schemas.openxmlformats.org/officeDocument/2006/relationships/image" Target="../media/ms1_RSRQ.511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GPS.602.legend.wmf"/>
  <Relationship Id="rId10-created" Type="http://schemas.openxmlformats.org/officeDocument/2006/relationships/image" Target="../media/ms1_GPS.602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KPH.297.legend.wmf"/>
  <Relationship Id="rId10-created" Type="http://schemas.openxmlformats.org/officeDocument/2006/relationships/image" Target="../media/ms1_KPH.297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TECHMODE.824.legend.wmf"/>
  <Relationship Id="rId10-created" Type="http://schemas.openxmlformats.org/officeDocument/2006/relationships/image" Target="../media/ms2_TECHMODE.824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CI.225.zoomroute.jpg"/>
  <Relationship Id="rId9-created" Type="http://schemas.openxmlformats.org/officeDocument/2006/relationships/image" Target="../media/ms2_PCI.225.legend.wmf"/>
  <Relationship Id="rId10-created" Type="http://schemas.openxmlformats.org/officeDocument/2006/relationships/image" Target="../media/ms2_PCI.225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EARFCN.794.legend.wmf"/>
  <Relationship Id="rId10-created" Type="http://schemas.openxmlformats.org/officeDocument/2006/relationships/image" Target="../media/ms2_EARFCN.794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P.319.legend.wmf"/>
  <Relationship Id="rId10-created" Type="http://schemas.openxmlformats.org/officeDocument/2006/relationships/image" Target="../media/ms2_RSRP.319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Q.605.legend.wmf"/>
  <Relationship Id="rId10-created" Type="http://schemas.openxmlformats.org/officeDocument/2006/relationships/image" Target="../media/ms2_RSRQ.605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666.legend.wmf"/>
  <Relationship Id="rId9-created" Type="http://schemas.openxmlformats.org/officeDocument/2006/relationships/image" Target="../media/ms2_PDCP.666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858.legend.wmf"/>
  <Relationship Id="rId9-created" Type="http://schemas.openxmlformats.org/officeDocument/2006/relationships/image" Target="../media/ms2_PDCP.858.map.jpg"/>
</Relationships>
</file>

<file path=ppt/slides/_rels/slide2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GPS.778.legend.wmf"/>
  <Relationship Id="rId10-created" Type="http://schemas.openxmlformats.org/officeDocument/2006/relationships/image" Target="../media/ms2_GPS.778.map.jpg"/>
</Relationships>
</file>

<file path=ppt/slides/_rels/slide2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KPH.926.legend.wmf"/>
  <Relationship Id="rId10-created" Type="http://schemas.openxmlformats.org/officeDocument/2006/relationships/image" Target="../media/ms2_KPH.926.map.jpg"/>
</Relationships>
</file>

<file path=ppt/slides/_rels/slide2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10.png"/>
  <Relationship Id="rId6-created" Type="http://schemas.openxmlformats.org/officeDocument/2006/relationships/image" Target="../media/image11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1.jpg"/><Relationship Id="rId8-created" Type="http://schemas.openxmlformats.org/officeDocument/2006/relationships/image" Target="../media/route.kml.50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5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TECHMODE.86.legend.wmf"/>
  <Relationship Id="rId10-created" Type="http://schemas.openxmlformats.org/officeDocument/2006/relationships/image" Target="../media/ms1_TECHMODE.86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PCI.872.zoomroute.jpg"/>
  <Relationship Id="rId9-created" Type="http://schemas.openxmlformats.org/officeDocument/2006/relationships/image" Target="../media/ms1_PCI.872.legend.wmf"/>
  <Relationship Id="rId10-created" Type="http://schemas.openxmlformats.org/officeDocument/2006/relationships/image" Target="../media/ms1_PCI.872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EARFCN.482.legend.wmf"/>
  <Relationship Id="rId10-created" Type="http://schemas.openxmlformats.org/officeDocument/2006/relationships/image" Target="../media/ms1_EARFCN.482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P.839.legend.wmf"/>
  <Relationship Id="rId10-created" Type="http://schemas.openxmlformats.org/officeDocument/2006/relationships/image" Target="../media/ms1_RSRP.839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09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24086.391647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7705.950000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24466.150000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59261.480000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7705.950000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10162.814962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103427024.350527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MTN-TT-20260726-00366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08/08/2026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14/08/2026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24086.391647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7705.950000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24466.150000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59261.480000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7705.950000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10162.814962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103427024.350527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35.78235348 50.86766481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KRBSCH1/KRRNCH04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