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image" Target="../media/image32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g"/><Relationship Id="rId5" Type="http://schemas.openxmlformats.org/officeDocument/2006/relationships/image" Target="../media/image8.png"/><Relationship Id="rId4" Type="http://schemas.openxmlformats.org/officeDocument/2006/relationships/image" Target="../media/image30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wmf"/><Relationship Id="rId5" Type="http://schemas.openxmlformats.org/officeDocument/2006/relationships/image" Target="../media/image34.jp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7" Type="http://schemas.openxmlformats.org/officeDocument/2006/relationships/image" Target="../media/image39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g"/><Relationship Id="rId5" Type="http://schemas.openxmlformats.org/officeDocument/2006/relationships/image" Target="../media/image8.png"/><Relationship Id="rId4" Type="http://schemas.openxmlformats.org/officeDocument/2006/relationships/image" Target="../media/image37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image" Target="../media/image40.jpg"/><Relationship Id="rId7" Type="http://schemas.openxmlformats.org/officeDocument/2006/relationships/image" Target="../media/image43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g"/><Relationship Id="rId5" Type="http://schemas.openxmlformats.org/officeDocument/2006/relationships/image" Target="../media/image8.png"/><Relationship Id="rId4" Type="http://schemas.openxmlformats.org/officeDocument/2006/relationships/image" Target="../media/image41.wmf"/><Relationship Id="rId9" Type="http://schemas.openxmlformats.org/officeDocument/2006/relationships/image" Target="../media/image4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7" Type="http://schemas.openxmlformats.org/officeDocument/2006/relationships/image" Target="../media/image49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g"/><Relationship Id="rId5" Type="http://schemas.openxmlformats.org/officeDocument/2006/relationships/image" Target="../media/image8.png"/><Relationship Id="rId4" Type="http://schemas.openxmlformats.org/officeDocument/2006/relationships/image" Target="../media/image4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7" Type="http://schemas.openxmlformats.org/officeDocument/2006/relationships/image" Target="../media/image53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g"/><Relationship Id="rId5" Type="http://schemas.openxmlformats.org/officeDocument/2006/relationships/image" Target="../media/image8.png"/><Relationship Id="rId4" Type="http://schemas.openxmlformats.org/officeDocument/2006/relationships/image" Target="../media/image51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57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g"/><Relationship Id="rId5" Type="http://schemas.openxmlformats.org/officeDocument/2006/relationships/image" Target="../media/image8.png"/><Relationship Id="rId4" Type="http://schemas.openxmlformats.org/officeDocument/2006/relationships/image" Target="../media/image5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7" Type="http://schemas.openxmlformats.org/officeDocument/2006/relationships/image" Target="../media/image61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g"/><Relationship Id="rId5" Type="http://schemas.openxmlformats.org/officeDocument/2006/relationships/image" Target="../media/image8.png"/><Relationship Id="rId4" Type="http://schemas.openxmlformats.org/officeDocument/2006/relationships/image" Target="../media/image59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wmf"/><Relationship Id="rId5" Type="http://schemas.openxmlformats.org/officeDocument/2006/relationships/image" Target="../media/image62.jp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1.jpg"/><Relationship Id="rId7" Type="http://schemas.openxmlformats.org/officeDocument/2006/relationships/image" Target="../media/image14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8.png"/><Relationship Id="rId4" Type="http://schemas.openxmlformats.org/officeDocument/2006/relationships/image" Target="../media/image12.wmf"/><Relationship Id="rId9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0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8.png"/><Relationship Id="rId4" Type="http://schemas.openxmlformats.org/officeDocument/2006/relationships/image" Target="../media/image1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4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8.png"/><Relationship Id="rId4" Type="http://schemas.openxmlformats.org/officeDocument/2006/relationships/image" Target="../media/image2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8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g"/><Relationship Id="rId5" Type="http://schemas.openxmlformats.org/officeDocument/2006/relationships/image" Target="../media/image8.png"/><Relationship Id="rId4" Type="http://schemas.openxmlformats.org/officeDocument/2006/relationships/image" Target="../media/image2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MTN-TT-20260622-00131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2118519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77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 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544186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548837"/>
          </a:xfrm>
          <a:prstGeom prst="rect">
            <a:avLst/>
          </a:prstGeom>
        </p:spPr>
      </p:pic>
      <p:sp>
        <p:nvSpPr>
          <p:cNvPr id="14" name="messages_R">
            <a:extLst>
              <a:ext uri="{FF2B5EF4-FFF2-40B4-BE49-F238E27FC236}">
                <a16:creationId xmlns:a16="http://schemas.microsoft.com/office/drawing/2014/main" id="{54984A5B-3B01-0A5F-9CD4-A9252C29ED17}"/>
              </a:ext>
            </a:extLst>
          </p:cNvPr>
          <p:cNvSpPr/>
          <p:nvPr/>
        </p:nvSpPr>
        <p:spPr>
          <a:xfrm>
            <a:off x="6147394" y="5196689"/>
            <a:ext cx="1739152" cy="166131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( 52 ) not finded (5000m).
</a:t>
            </a:r>
          </a:p>
        </p:txBody>
      </p:sp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245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60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45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493274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49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2118519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77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35.54558792 51.12392843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TWBSCH11/TWRNCH11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MS1 - 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MS3 - 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 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544186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213953"/>
          </a:xfrm>
          <a:prstGeom prst="rect">
            <a:avLst/>
          </a:prstGeom>
        </p:spPr>
      </p:pic>
      <p:sp>
        <p:nvSpPr>
          <p:cNvPr id="14" name="messages_R">
            <a:extLst>
              <a:ext uri="{FF2B5EF4-FFF2-40B4-BE49-F238E27FC236}">
                <a16:creationId xmlns:a16="http://schemas.microsoft.com/office/drawing/2014/main" id="{54984A5B-3B01-0A5F-9CD4-A9252C29ED17}"/>
              </a:ext>
            </a:extLst>
          </p:cNvPr>
          <p:cNvSpPr/>
          <p:nvPr/>
        </p:nvSpPr>
        <p:spPr>
          <a:xfrm>
            <a:off x="6147394" y="5196689"/>
            <a:ext cx="1739152" cy="166131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( 38 ) not finded (5000m).
</a:t>
            </a:r>
          </a:p>
        </p:txBody>
      </p:sp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604743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74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45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493274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49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238</Words>
  <Application>Microsoft Office PowerPoint</Application>
  <PresentationFormat>Widescreen</PresentationFormat>
  <Paragraphs>126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2026-08-17T19:42:34Z</dcterms:modified>
</cp:coreProperties>
</file>