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Q.180.legend.wmf"/><Relationship Id="rId10-created" Type="http://schemas.openxmlformats.org/officeDocument/2006/relationships/image" Target="../media/ms1_RSRQ.180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350.legend.wmf"/><Relationship Id="rId10-created" Type="http://schemas.openxmlformats.org/officeDocument/2006/relationships/image" Target="../media/ms1_GPS.350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198.legend.wmf"/><Relationship Id="rId10-created" Type="http://schemas.openxmlformats.org/officeDocument/2006/relationships/image" Target="../media/ms1_KPH.198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600.legend.wmf"/><Relationship Id="rId10-created" Type="http://schemas.openxmlformats.org/officeDocument/2006/relationships/image" Target="../media/ms2_TECHMODE.600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CI.848.zoomroute.jpg"/><Relationship Id="rId9-created" Type="http://schemas.openxmlformats.org/officeDocument/2006/relationships/image" Target="../media/ms2_PCI.848.legend.wmf"/><Relationship Id="rId10-created" Type="http://schemas.openxmlformats.org/officeDocument/2006/relationships/image" Target="../media/ms2_PCI.848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ARFCN.417.legend.wmf"/><Relationship Id="rId10-created" Type="http://schemas.openxmlformats.org/officeDocument/2006/relationships/image" Target="../media/ms2_EARFCN.417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P.591.legend.wmf"/><Relationship Id="rId10-created" Type="http://schemas.openxmlformats.org/officeDocument/2006/relationships/image" Target="../media/ms2_RSRP.591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Q.757.legend.wmf"/><Relationship Id="rId10-created" Type="http://schemas.openxmlformats.org/officeDocument/2006/relationships/image" Target="../media/ms2_RSRQ.757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51.legend.wmf"/><Relationship Id="rId9-created" Type="http://schemas.openxmlformats.org/officeDocument/2006/relationships/image" Target="../media/ms2_PDCP.51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316.legend.wmf"/><Relationship Id="rId9-created" Type="http://schemas.openxmlformats.org/officeDocument/2006/relationships/image" Target="../media/ms2_PDCP.316.map.jpg"/></Relationships>
</file>

<file path=ppt/slides/_rels/slide2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424.legend.wmf"/><Relationship Id="rId10-created" Type="http://schemas.openxmlformats.org/officeDocument/2006/relationships/image" Target="../media/ms2_GPS.424.map.jpg"/></Relationships>
</file>

<file path=ppt/slides/_rels/slide2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108.legend.wmf"/><Relationship Id="rId10-created" Type="http://schemas.openxmlformats.org/officeDocument/2006/relationships/image" Target="../media/ms2_KPH.108.map.jpg"/></Relationships>
</file>

<file path=ppt/slides/_rels/slide2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10.png"/><Relationship Id="rId6-created" Type="http://schemas.openxmlformats.org/officeDocument/2006/relationships/image" Target="../media/image11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894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81.legend.wmf"/><Relationship Id="rId10-created" Type="http://schemas.openxmlformats.org/officeDocument/2006/relationships/image" Target="../media/ms1_TECHMODE.81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PCI.94.zoomroute.jpg"/><Relationship Id="rId9-created" Type="http://schemas.openxmlformats.org/officeDocument/2006/relationships/image" Target="../media/ms1_PCI.94.legend.wmf"/><Relationship Id="rId10-created" Type="http://schemas.openxmlformats.org/officeDocument/2006/relationships/image" Target="../media/ms1_PCI.94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ARFCN.542.legend.wmf"/><Relationship Id="rId10-created" Type="http://schemas.openxmlformats.org/officeDocument/2006/relationships/image" Target="../media/ms1_EARFCN.542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P.350.legend.wmf"/><Relationship Id="rId10-created" Type="http://schemas.openxmlformats.org/officeDocument/2006/relationships/image" Target="../media/ms1_RSRP.350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45209.678500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0.120000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52817.665000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109232.640000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0.120000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34762.798241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1266333600.137005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MTN-TT-20260806-00058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45209.678500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0.120000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52817.665000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109232.640000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0.120000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34762.798241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1266333600.137005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35.8096 50.88917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KRBSCH1/KRRNCH04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