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50.legend.wmf"/><Relationship Id="rId10-created" Type="http://schemas.openxmlformats.org/officeDocument/2006/relationships/image" Target="../media/ms1_ECNO.75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36.legend.wmf"/><Relationship Id="rId10-created" Type="http://schemas.openxmlformats.org/officeDocument/2006/relationships/image" Target="../media/ms1_GPS.93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678.legend.wmf"/><Relationship Id="rId10-created" Type="http://schemas.openxmlformats.org/officeDocument/2006/relationships/image" Target="../media/ms1_KPH.67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51.legend.wmf"/><Relationship Id="rId10-created" Type="http://schemas.openxmlformats.org/officeDocument/2006/relationships/image" Target="../media/ms2_TECHMODE.75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439.zoomroute.jpg"/><Relationship Id="rId9-created" Type="http://schemas.openxmlformats.org/officeDocument/2006/relationships/image" Target="../media/ms2_SC.439.legend.wmf"/><Relationship Id="rId10-created" Type="http://schemas.openxmlformats.org/officeDocument/2006/relationships/image" Target="../media/ms2_SC.43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09.legend.wmf"/><Relationship Id="rId10-created" Type="http://schemas.openxmlformats.org/officeDocument/2006/relationships/image" Target="../media/ms2_UARFCN.90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21.legend.wmf"/><Relationship Id="rId10-created" Type="http://schemas.openxmlformats.org/officeDocument/2006/relationships/image" Target="../media/ms2_RSCP.92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48.legend.wmf"/><Relationship Id="rId10-created" Type="http://schemas.openxmlformats.org/officeDocument/2006/relationships/image" Target="../media/ms2_ECNO.44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40.legend.wmf"/><Relationship Id="rId10-created" Type="http://schemas.openxmlformats.org/officeDocument/2006/relationships/image" Target="../media/ms2_GPS.54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9.legend.wmf"/><Relationship Id="rId10-created" Type="http://schemas.openxmlformats.org/officeDocument/2006/relationships/image" Target="../media/ms2_KPH.9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0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3.legend.wmf"/><Relationship Id="rId10-created" Type="http://schemas.openxmlformats.org/officeDocument/2006/relationships/image" Target="../media/ms1_TECHMODE.32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39.zoomroute.jpg"/><Relationship Id="rId9-created" Type="http://schemas.openxmlformats.org/officeDocument/2006/relationships/image" Target="../media/ms1_SC.239.legend.wmf"/><Relationship Id="rId10-created" Type="http://schemas.openxmlformats.org/officeDocument/2006/relationships/image" Target="../media/ms1_SC.23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92.legend.wmf"/><Relationship Id="rId10-created" Type="http://schemas.openxmlformats.org/officeDocument/2006/relationships/image" Target="../media/ms1_UARFCN.49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763.legend.wmf"/><Relationship Id="rId10-created" Type="http://schemas.openxmlformats.org/officeDocument/2006/relationships/image" Target="../media/ms1_RSCP.76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MTN-TT-20260809-00107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35.84753 50.96032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