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418.legend.wmf"/><Relationship Id="rId10-created" Type="http://schemas.openxmlformats.org/officeDocument/2006/relationships/image" Target="../media/ms1_ECNO.41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14.legend.wmf"/><Relationship Id="rId10-created" Type="http://schemas.openxmlformats.org/officeDocument/2006/relationships/image" Target="../media/ms1_GPS.11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53.legend.wmf"/><Relationship Id="rId10-created" Type="http://schemas.openxmlformats.org/officeDocument/2006/relationships/image" Target="../media/ms1_KPH.75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50.legend.wmf"/><Relationship Id="rId10-created" Type="http://schemas.openxmlformats.org/officeDocument/2006/relationships/image" Target="../media/ms2_TECHMODE.95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551.zoomroute.jpg"/><Relationship Id="rId9-created" Type="http://schemas.openxmlformats.org/officeDocument/2006/relationships/image" Target="../media/ms2_SC.551.legend.wmf"/><Relationship Id="rId10-created" Type="http://schemas.openxmlformats.org/officeDocument/2006/relationships/image" Target="../media/ms2_SC.55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35.legend.wmf"/><Relationship Id="rId10-created" Type="http://schemas.openxmlformats.org/officeDocument/2006/relationships/image" Target="../media/ms2_UARFCN.33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802.legend.wmf"/><Relationship Id="rId10-created" Type="http://schemas.openxmlformats.org/officeDocument/2006/relationships/image" Target="../media/ms2_RSCP.80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52.legend.wmf"/><Relationship Id="rId10-created" Type="http://schemas.openxmlformats.org/officeDocument/2006/relationships/image" Target="../media/ms2_ECNO.65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64.legend.wmf"/><Relationship Id="rId10-created" Type="http://schemas.openxmlformats.org/officeDocument/2006/relationships/image" Target="../media/ms2_GPS.96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84.legend.wmf"/><Relationship Id="rId10-created" Type="http://schemas.openxmlformats.org/officeDocument/2006/relationships/image" Target="../media/ms2_KPH.48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8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83.legend.wmf"/><Relationship Id="rId10-created" Type="http://schemas.openxmlformats.org/officeDocument/2006/relationships/image" Target="../media/ms1_TECHMODE.58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49.zoomroute.jpg"/><Relationship Id="rId9-created" Type="http://schemas.openxmlformats.org/officeDocument/2006/relationships/image" Target="../media/ms1_SC.749.legend.wmf"/><Relationship Id="rId10-created" Type="http://schemas.openxmlformats.org/officeDocument/2006/relationships/image" Target="../media/ms1_SC.74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76.legend.wmf"/><Relationship Id="rId10-created" Type="http://schemas.openxmlformats.org/officeDocument/2006/relationships/image" Target="../media/ms1_UARFCN.17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57.legend.wmf"/><Relationship Id="rId10-created" Type="http://schemas.openxmlformats.org/officeDocument/2006/relationships/image" Target="../media/ms1_RSCP.85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MTN-TT-20260722-00366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35.65959 51.05584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