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292.legend.wmf"/>
  <Relationship Id="rId10-created" Type="http://schemas.openxmlformats.org/officeDocument/2006/relationships/image" Target="../media/ms1_RSRQ.29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746.legend.wmf"/>
  <Relationship Id="rId10-created" Type="http://schemas.openxmlformats.org/officeDocument/2006/relationships/image" Target="../media/ms1_GPS.74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674.legend.wmf"/>
  <Relationship Id="rId10-created" Type="http://schemas.openxmlformats.org/officeDocument/2006/relationships/image" Target="../media/ms1_KPH.67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526.legend.wmf"/>
  <Relationship Id="rId10-created" Type="http://schemas.openxmlformats.org/officeDocument/2006/relationships/image" Target="../media/ms2_TECHMODE.52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11.zoomroute.jpg"/>
  <Relationship Id="rId9-created" Type="http://schemas.openxmlformats.org/officeDocument/2006/relationships/image" Target="../media/ms2_PCI.711.legend.wmf"/>
  <Relationship Id="rId10-created" Type="http://schemas.openxmlformats.org/officeDocument/2006/relationships/image" Target="../media/ms2_PCI.71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42.legend.wmf"/>
  <Relationship Id="rId10-created" Type="http://schemas.openxmlformats.org/officeDocument/2006/relationships/image" Target="../media/ms2_EARFCN.34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960.legend.wmf"/>
  <Relationship Id="rId10-created" Type="http://schemas.openxmlformats.org/officeDocument/2006/relationships/image" Target="../media/ms2_RSRP.96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569.legend.wmf"/>
  <Relationship Id="rId10-created" Type="http://schemas.openxmlformats.org/officeDocument/2006/relationships/image" Target="../media/ms2_RSRQ.56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87.legend.wmf"/>
  <Relationship Id="rId9-created" Type="http://schemas.openxmlformats.org/officeDocument/2006/relationships/image" Target="../media/ms2_PDCP.68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59.legend.wmf"/>
  <Relationship Id="rId9-created" Type="http://schemas.openxmlformats.org/officeDocument/2006/relationships/image" Target="../media/ms2_PDCP.35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221.legend.wmf"/>
  <Relationship Id="rId10-created" Type="http://schemas.openxmlformats.org/officeDocument/2006/relationships/image" Target="../media/ms2_GPS.22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24.legend.wmf"/>
  <Relationship Id="rId10-created" Type="http://schemas.openxmlformats.org/officeDocument/2006/relationships/image" Target="../media/ms2_KPH.524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96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153.legend.wmf"/>
  <Relationship Id="rId10-created" Type="http://schemas.openxmlformats.org/officeDocument/2006/relationships/image" Target="../media/ms1_TECHMODE.15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98.zoomroute.jpg"/>
  <Relationship Id="rId9-created" Type="http://schemas.openxmlformats.org/officeDocument/2006/relationships/image" Target="../media/ms1_PCI.698.legend.wmf"/>
  <Relationship Id="rId10-created" Type="http://schemas.openxmlformats.org/officeDocument/2006/relationships/image" Target="../media/ms1_PCI.69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205.legend.wmf"/>
  <Relationship Id="rId10-created" Type="http://schemas.openxmlformats.org/officeDocument/2006/relationships/image" Target="../media/ms1_EARFCN.20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966.legend.wmf"/>
  <Relationship Id="rId10-created" Type="http://schemas.openxmlformats.org/officeDocument/2006/relationships/image" Target="../media/ms1_RSRP.96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12838.917717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42292.830000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8133.809446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127648955.139139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MTN-TT-20260801-00335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12838.917717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20680.480000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42292.830000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8133.809446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127648955.139139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35.85247 50.95081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