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wmf"/><Relationship Id="rId5" Type="http://schemas.openxmlformats.org/officeDocument/2006/relationships/image" Target="../media/image30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8.png"/><Relationship Id="rId4" Type="http://schemas.openxmlformats.org/officeDocument/2006/relationships/image" Target="../media/image3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8.png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40.jpg"/><Relationship Id="rId7" Type="http://schemas.openxmlformats.org/officeDocument/2006/relationships/image" Target="../media/image4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8.png"/><Relationship Id="rId4" Type="http://schemas.openxmlformats.org/officeDocument/2006/relationships/image" Target="../media/image41.wmf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4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g"/><Relationship Id="rId5" Type="http://schemas.openxmlformats.org/officeDocument/2006/relationships/image" Target="../media/image8.png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g"/><Relationship Id="rId5" Type="http://schemas.openxmlformats.org/officeDocument/2006/relationships/image" Target="../media/image8.png"/><Relationship Id="rId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8.png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wmf"/><Relationship Id="rId5" Type="http://schemas.openxmlformats.org/officeDocument/2006/relationships/image" Target="../media/image58.jp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image" Target="../media/image6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8.png"/><Relationship Id="rId4" Type="http://schemas.openxmlformats.org/officeDocument/2006/relationships/image" Target="../media/image6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image" Target="../media/image6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8.png"/><Relationship Id="rId4" Type="http://schemas.openxmlformats.org/officeDocument/2006/relationships/image" Target="../media/image6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68.jpg"/><Relationship Id="rId7" Type="http://schemas.openxmlformats.org/officeDocument/2006/relationships/image" Target="../media/image7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g"/><Relationship Id="rId5" Type="http://schemas.openxmlformats.org/officeDocument/2006/relationships/image" Target="../media/image8.png"/><Relationship Id="rId4" Type="http://schemas.openxmlformats.org/officeDocument/2006/relationships/image" Target="../media/image69.wmf"/><Relationship Id="rId9" Type="http://schemas.openxmlformats.org/officeDocument/2006/relationships/image" Target="../media/image7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7" Type="http://schemas.openxmlformats.org/officeDocument/2006/relationships/image" Target="../media/image7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g"/><Relationship Id="rId5" Type="http://schemas.openxmlformats.org/officeDocument/2006/relationships/image" Target="../media/image8.png"/><Relationship Id="rId4" Type="http://schemas.openxmlformats.org/officeDocument/2006/relationships/image" Target="../media/image7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7" Type="http://schemas.openxmlformats.org/officeDocument/2006/relationships/image" Target="../media/image8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g"/><Relationship Id="rId5" Type="http://schemas.openxmlformats.org/officeDocument/2006/relationships/image" Target="../media/image8.png"/><Relationship Id="rId4" Type="http://schemas.openxmlformats.org/officeDocument/2006/relationships/image" Target="../media/image7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7" Type="http://schemas.openxmlformats.org/officeDocument/2006/relationships/image" Target="../media/image8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8.png"/><Relationship Id="rId4" Type="http://schemas.openxmlformats.org/officeDocument/2006/relationships/image" Target="../media/image8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wmf"/><Relationship Id="rId5" Type="http://schemas.openxmlformats.org/officeDocument/2006/relationships/image" Target="../media/image86.jp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7" Type="http://schemas.openxmlformats.org/officeDocument/2006/relationships/image" Target="../media/image9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g"/><Relationship Id="rId5" Type="http://schemas.openxmlformats.org/officeDocument/2006/relationships/image" Target="../media/image8.png"/><Relationship Id="rId4" Type="http://schemas.openxmlformats.org/officeDocument/2006/relationships/image" Target="../media/image8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7" Type="http://schemas.openxmlformats.org/officeDocument/2006/relationships/image" Target="../media/image9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g"/><Relationship Id="rId5" Type="http://schemas.openxmlformats.org/officeDocument/2006/relationships/image" Target="../media/image8.png"/><Relationship Id="rId4" Type="http://schemas.openxmlformats.org/officeDocument/2006/relationships/image" Target="../media/image93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g"/><Relationship Id="rId3" Type="http://schemas.openxmlformats.org/officeDocument/2006/relationships/image" Target="../media/image96.jpg"/><Relationship Id="rId7" Type="http://schemas.openxmlformats.org/officeDocument/2006/relationships/image" Target="../media/image9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jpg"/><Relationship Id="rId5" Type="http://schemas.openxmlformats.org/officeDocument/2006/relationships/image" Target="../media/image8.png"/><Relationship Id="rId4" Type="http://schemas.openxmlformats.org/officeDocument/2006/relationships/image" Target="../media/image97.wmf"/><Relationship Id="rId9" Type="http://schemas.openxmlformats.org/officeDocument/2006/relationships/image" Target="../media/image10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7" Type="http://schemas.openxmlformats.org/officeDocument/2006/relationships/image" Target="../media/image10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g"/><Relationship Id="rId5" Type="http://schemas.openxmlformats.org/officeDocument/2006/relationships/image" Target="../media/image8.png"/><Relationship Id="rId4" Type="http://schemas.openxmlformats.org/officeDocument/2006/relationships/image" Target="../media/image10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7" Type="http://schemas.openxmlformats.org/officeDocument/2006/relationships/image" Target="../media/image10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jpg"/><Relationship Id="rId5" Type="http://schemas.openxmlformats.org/officeDocument/2006/relationships/image" Target="../media/image8.png"/><Relationship Id="rId4" Type="http://schemas.openxmlformats.org/officeDocument/2006/relationships/image" Target="../media/image10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7" Type="http://schemas.openxmlformats.org/officeDocument/2006/relationships/image" Target="../media/image11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g"/><Relationship Id="rId5" Type="http://schemas.openxmlformats.org/officeDocument/2006/relationships/image" Target="../media/image8.png"/><Relationship Id="rId4" Type="http://schemas.openxmlformats.org/officeDocument/2006/relationships/image" Target="../media/image11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7" Type="http://schemas.openxmlformats.org/officeDocument/2006/relationships/image" Target="../media/image11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g"/><Relationship Id="rId5" Type="http://schemas.openxmlformats.org/officeDocument/2006/relationships/image" Target="../media/image8.png"/><Relationship Id="rId4" Type="http://schemas.openxmlformats.org/officeDocument/2006/relationships/image" Target="../media/image115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7" Type="http://schemas.openxmlformats.org/officeDocument/2006/relationships/image" Target="../media/image12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g"/><Relationship Id="rId5" Type="http://schemas.openxmlformats.org/officeDocument/2006/relationships/image" Target="../media/image8.png"/><Relationship Id="rId4" Type="http://schemas.openxmlformats.org/officeDocument/2006/relationships/image" Target="../media/image119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wmf"/><Relationship Id="rId5" Type="http://schemas.openxmlformats.org/officeDocument/2006/relationships/image" Target="../media/image122.jp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7" Type="http://schemas.openxmlformats.org/officeDocument/2006/relationships/image" Target="../media/image12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jpg"/><Relationship Id="rId5" Type="http://schemas.openxmlformats.org/officeDocument/2006/relationships/image" Target="../media/image8.png"/><Relationship Id="rId4" Type="http://schemas.openxmlformats.org/officeDocument/2006/relationships/image" Target="../media/image12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wmf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MTN-TT-20260730-00069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1162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11628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35.75341275 51.55826926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MS5 - 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MS6 - MS8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 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53529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111765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12075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8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 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11176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0000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849057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219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2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32077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20779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6680.890108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16811.440000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19177.290000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5279.124392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130497195.459286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19046.503221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14815.270000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114709.940000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26234.405717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706147377.894179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11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11706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6680.890108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16811.440000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19177.290000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5279.124392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130497195.459286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19046.503221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14815.270000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114709.940000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26234.405717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706147377.894179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44186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04743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535</Words>
  <Application>Microsoft Office PowerPoint</Application>
  <PresentationFormat>Widescreen</PresentationFormat>
  <Paragraphs>315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2026-08-14T00:03:05Z</dcterms:modified>
</cp:coreProperties>
</file>