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ECNO.601.legend.wmf"/>
  <Relationship Id="rId10-created" Type="http://schemas.openxmlformats.org/officeDocument/2006/relationships/image" Target="../media/ms1_ECNO.601.map.jpg"/>
</Relationships>
</file>

<file path=ppt/slides/_rels/slide11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image13.jpg"/>
  <Relationship Id="rId10-created" Type="http://schemas.openxmlformats.org/officeDocument/2006/relationships/image" Target="../media/image13.jpg"/>
</Relationships>
</file>

<file path=ppt/slides/_rels/slide12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KPH.873.legend.wmf"/>
  <Relationship Id="rId10-created" Type="http://schemas.openxmlformats.org/officeDocument/2006/relationships/image" Target="../media/ms1_KPH.873.map.jpg"/>
</Relationships>
</file>

<file path=ppt/slides/_rels/slide13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14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TECHMODE.216.legend.wmf"/>
  <Relationship Id="rId10-created" Type="http://schemas.openxmlformats.org/officeDocument/2006/relationships/image" Target="../media/ms2_TECHMODE.216.map.jpg"/>
</Relationships>
</file>

<file path=ppt/slides/_rels/slide15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2_SC.457.zoomroute.jpg"/>
  <Relationship Id="rId9-created" Type="http://schemas.openxmlformats.org/officeDocument/2006/relationships/image" Target="../media/ms2_SC.457.legend.wmf"/>
  <Relationship Id="rId10-created" Type="http://schemas.openxmlformats.org/officeDocument/2006/relationships/image" Target="../media/ms2_SC.457.map.jpg"/>
</Relationships>
</file>

<file path=ppt/slides/_rels/slide1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UARFCN.25.legend.wmf"/>
  <Relationship Id="rId10-created" Type="http://schemas.openxmlformats.org/officeDocument/2006/relationships/image" Target="../media/ms2_UARFCN.25.map.jpg"/>
</Relationships>
</file>

<file path=ppt/slides/_rels/slide1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RSCP.164.legend.wmf"/>
  <Relationship Id="rId10-created" Type="http://schemas.openxmlformats.org/officeDocument/2006/relationships/image" Target="../media/ms2_RSCP.164.map.jpg"/>
</Relationships>
</file>

<file path=ppt/slides/_rels/slide1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ECNO.469.legend.wmf"/>
  <Relationship Id="rId10-created" Type="http://schemas.openxmlformats.org/officeDocument/2006/relationships/image" Target="../media/ms2_ECNO.469.map.jpg"/>
</Relationships>
</file>

<file path=ppt/slides/_rels/slide1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image13.jpg"/>
  <Relationship Id="rId10-created" Type="http://schemas.openxmlformats.org/officeDocument/2006/relationships/image" Target="../media/image13.jpg"/>
</Relationships>
</file>

<file path=ppt/slides/_rels/slide2.xml.rels><?xml version="1.0" encoding="UTF-8" standalone="yes"?>
<Relationships xmlns="http://schemas.openxmlformats.org/package/2006/relationships">
  <Relationship Id="rId3" Type="http://schemas.openxmlformats.org/officeDocument/2006/relationships/tags" Target="../tags/tag3.xml"/>
  <Relationship Id="rId7" Type="http://schemas.openxmlformats.org/officeDocument/2006/relationships/image" Target="../media/image10.png"/>
  <Relationship Id="rId2" Type="http://schemas.openxmlformats.org/officeDocument/2006/relationships/tags" Target="../tags/tag2.xml"/>
  <Relationship Id="rId1" Type="http://schemas.openxmlformats.org/officeDocument/2006/relationships/tags" Target="../tags/tag1.xml"/>
  <Relationship Id="rId5" Type="http://schemas.openxmlformats.org/officeDocument/2006/relationships/slideLayout" Target="../slideLayouts/slideLayout1.xml"/>
  <Relationship Id="rId4" Type="http://schemas.openxmlformats.org/officeDocument/2006/relationships/tags" Target="../tags/tag4.xml"/>
  <Relationship Id="rId9-created" Type="http://schemas.openxmlformats.org/officeDocument/2006/relationships/image" Target="../media/image1.png"/>
  <Relationship Id="rId10-created" Type="http://schemas.openxmlformats.org/officeDocument/2006/relationships/image" Target="../media/image10.png"/>
  <Relationship Id="rId11-created" Type="http://schemas.openxmlformats.org/officeDocument/2006/relationships/image" Target="../media/image11.jpg"/>
</Relationships>
</file>

<file path=ppt/slides/_rels/slide2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KPH.621.legend.wmf"/>
  <Relationship Id="rId10-created" Type="http://schemas.openxmlformats.org/officeDocument/2006/relationships/image" Target="../media/ms2_KPH.621.map.jpg"/>
</Relationships>
</file>

<file path=ppt/slides/_rels/slide21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0.png"/>
  <Relationship Id="rId6-created" Type="http://schemas.openxmlformats.org/officeDocument/2006/relationships/image" Target="../media/image101.jpg"/>
  <Relationship Id="rId7-created" Type="http://schemas.openxmlformats.org/officeDocument/2006/relationships/image" Target="../media/image1.png"/>
</Relationships>
</file>

<file path=ppt/slides/_rels/slide3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14.png"/><Relationship Id="rId7-created" Type="http://schemas.openxmlformats.org/officeDocument/2006/relationships/image" Target="../media/image13.jpg"/><Relationship Id="rId8-created" Type="http://schemas.openxmlformats.org/officeDocument/2006/relationships/image" Target="../media/route.kml.13.png"/></Relationships>
</file>

<file path=ppt/slides/_rels/slide4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14.png"/></Relationships>
</file>

<file path=ppt/slides/_rels/slide5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TECHMODE.512.legend.wmf"/>
  <Relationship Id="rId10-created" Type="http://schemas.openxmlformats.org/officeDocument/2006/relationships/image" Target="../media/ms1_TECHMODE.512.map.jpg"/>
</Relationships>
</file>

<file path=ppt/slides/_rels/slide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1_SC.170.zoomroute.jpg"/>
  <Relationship Id="rId9-created" Type="http://schemas.openxmlformats.org/officeDocument/2006/relationships/image" Target="../media/ms1_SC.170.legend.wmf"/>
  <Relationship Id="rId10-created" Type="http://schemas.openxmlformats.org/officeDocument/2006/relationships/image" Target="../media/ms1_SC.170.map.jpg"/>
</Relationships>
</file>

<file path=ppt/slides/_rels/slide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UARFCN.111.legend.wmf"/>
  <Relationship Id="rId10-created" Type="http://schemas.openxmlformats.org/officeDocument/2006/relationships/image" Target="../media/ms1_UARFCN.111.map.jpg"/>
</Relationships>
</file>

<file path=ppt/slides/_rels/slide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RSCP.533.legend.wmf"/>
  <Relationship Id="rId10-created" Type="http://schemas.openxmlformats.org/officeDocument/2006/relationships/image" Target="../media/ms1_RSCP.533.map.jpg"/>
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NA">
            <a:extLst>
              <a:ext uri="{FF2B5EF4-FFF2-40B4-BE49-F238E27FC236}">
                <a16:creationId xmlns:a16="http://schemas.microsoft.com/office/drawing/2014/main" id="{2005462F-B2A3-C279-1C0E-A7778E2B8512}"/>
              </a:ext>
            </a:extLst>
          </p:cNvPr>
          <p:cNvSpPr/>
          <p:nvPr/>
        </p:nvSpPr>
        <p:spPr>
          <a:xfrm>
            <a:off x="4498108" y="2399289"/>
            <a:ext cx="3195782" cy="2983345"/>
          </a:xfrm>
          <a:prstGeom prst="round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N/A</a:t>
            </a:r>
          </a:p>
        </p:txBody>
      </p:sp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20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NA">
            <a:extLst>
              <a:ext uri="{FF2B5EF4-FFF2-40B4-BE49-F238E27FC236}">
                <a16:creationId xmlns:a16="http://schemas.microsoft.com/office/drawing/2014/main" id="{2005462F-B2A3-C279-1C0E-A7778E2B8512}"/>
              </a:ext>
            </a:extLst>
          </p:cNvPr>
          <p:cNvSpPr/>
          <p:nvPr/>
        </p:nvSpPr>
        <p:spPr>
          <a:xfrm>
            <a:off x="4498108" y="2399289"/>
            <a:ext cx="3195782" cy="2983345"/>
          </a:xfrm>
          <a:prstGeom prst="round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N/A</a:t>
            </a:r>
          </a:p>
        </p:txBody>
      </p:sp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MTN-TT-20260719-00394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11/08/2026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16/08/2026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20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Huawei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35.62583 51.18797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Tehran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TWBSCH12/TWRNCH12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Long Call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Dedicated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