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Q.266.legend.wmf"/><Relationship Id="rId10-created" Type="http://schemas.openxmlformats.org/officeDocument/2006/relationships/image" Target="../media/ms1_RSRQ.266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219.legend.wmf"/><Relationship Id="rId10-created" Type="http://schemas.openxmlformats.org/officeDocument/2006/relationships/image" Target="../media/ms1_GPS.219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484.legend.wmf"/><Relationship Id="rId10-created" Type="http://schemas.openxmlformats.org/officeDocument/2006/relationships/image" Target="../media/ms1_KPH.484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217.legend.wmf"/><Relationship Id="rId10-created" Type="http://schemas.openxmlformats.org/officeDocument/2006/relationships/image" Target="../media/ms2_TECHMODE.217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CI.841.zoomroute.jpg"/><Relationship Id="rId9-created" Type="http://schemas.openxmlformats.org/officeDocument/2006/relationships/image" Target="../media/ms2_PCI.841.legend.wmf"/><Relationship Id="rId10-created" Type="http://schemas.openxmlformats.org/officeDocument/2006/relationships/image" Target="../media/ms2_PCI.841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ARFCN.810.legend.wmf"/><Relationship Id="rId10-created" Type="http://schemas.openxmlformats.org/officeDocument/2006/relationships/image" Target="../media/ms2_EARFCN.810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P.876.legend.wmf"/><Relationship Id="rId10-created" Type="http://schemas.openxmlformats.org/officeDocument/2006/relationships/image" Target="../media/ms2_RSRP.876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Q.433.legend.wmf"/><Relationship Id="rId10-created" Type="http://schemas.openxmlformats.org/officeDocument/2006/relationships/image" Target="../media/ms2_RSRQ.433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671.legend.wmf"/><Relationship Id="rId9-created" Type="http://schemas.openxmlformats.org/officeDocument/2006/relationships/image" Target="../media/ms2_PDCP.671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523.legend.wmf"/><Relationship Id="rId9-created" Type="http://schemas.openxmlformats.org/officeDocument/2006/relationships/image" Target="../media/ms2_PDCP.523.map.jpg"/></Relationships>
</file>

<file path=ppt/slides/_rels/slide2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256.legend.wmf"/><Relationship Id="rId10-created" Type="http://schemas.openxmlformats.org/officeDocument/2006/relationships/image" Target="../media/ms2_GPS.256.map.jpg"/></Relationships>
</file>

<file path=ppt/slides/_rels/slide2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607.legend.wmf"/><Relationship Id="rId10-created" Type="http://schemas.openxmlformats.org/officeDocument/2006/relationships/image" Target="../media/ms2_KPH.607.map.jpg"/></Relationships>
</file>

<file path=ppt/slides/_rels/slide2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10.png"/><Relationship Id="rId6-created" Type="http://schemas.openxmlformats.org/officeDocument/2006/relationships/image" Target="../media/image11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948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745.legend.wmf"/><Relationship Id="rId10-created" Type="http://schemas.openxmlformats.org/officeDocument/2006/relationships/image" Target="../media/ms1_TECHMODE.745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PCI.926.zoomroute.jpg"/><Relationship Id="rId9-created" Type="http://schemas.openxmlformats.org/officeDocument/2006/relationships/image" Target="../media/ms1_PCI.926.legend.wmf"/><Relationship Id="rId10-created" Type="http://schemas.openxmlformats.org/officeDocument/2006/relationships/image" Target="../media/ms1_PCI.926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ARFCN.387.legend.wmf"/><Relationship Id="rId10-created" Type="http://schemas.openxmlformats.org/officeDocument/2006/relationships/image" Target="../media/ms1_EARFCN.387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P.218.legend.wmf"/><Relationship Id="rId10-created" Type="http://schemas.openxmlformats.org/officeDocument/2006/relationships/image" Target="../media/ms1_RSRP.218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72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11435.830238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2826.690000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14028.190000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15659.470000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2826.690000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3436.103738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18527138.034431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MTN-TT-20260812-00084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19/08/2026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11435.830238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2826.690000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14028.190000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15659.470000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2826.690000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3436.103738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18527138.034431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35.75976 50.91057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KRBSCH4/KRRNCH03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