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361.legend.wmf"/><Relationship Id="rId10-created" Type="http://schemas.openxmlformats.org/officeDocument/2006/relationships/image" Target="../media/ms1_ECNO.361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2.legend.wmf"/><Relationship Id="rId10-created" Type="http://schemas.openxmlformats.org/officeDocument/2006/relationships/image" Target="../media/ms1_GPS.2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396.legend.wmf"/><Relationship Id="rId10-created" Type="http://schemas.openxmlformats.org/officeDocument/2006/relationships/image" Target="../media/ms1_KPH.396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6.legend.wmf"/><Relationship Id="rId10-created" Type="http://schemas.openxmlformats.org/officeDocument/2006/relationships/image" Target="../media/ms2_TECHMODE.2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214.zoomroute.jpg"/><Relationship Id="rId9-created" Type="http://schemas.openxmlformats.org/officeDocument/2006/relationships/image" Target="../media/ms2_SC.214.legend.wmf"/><Relationship Id="rId10-created" Type="http://schemas.openxmlformats.org/officeDocument/2006/relationships/image" Target="../media/ms2_SC.21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604.legend.wmf"/><Relationship Id="rId10-created" Type="http://schemas.openxmlformats.org/officeDocument/2006/relationships/image" Target="../media/ms2_UARFCN.604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543.legend.wmf"/><Relationship Id="rId10-created" Type="http://schemas.openxmlformats.org/officeDocument/2006/relationships/image" Target="../media/ms2_RSCP.543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334.legend.wmf"/><Relationship Id="rId10-created" Type="http://schemas.openxmlformats.org/officeDocument/2006/relationships/image" Target="../media/ms2_ECNO.334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143.legend.wmf"/><Relationship Id="rId10-created" Type="http://schemas.openxmlformats.org/officeDocument/2006/relationships/image" Target="../media/ms2_GPS.143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16.legend.wmf"/><Relationship Id="rId10-created" Type="http://schemas.openxmlformats.org/officeDocument/2006/relationships/image" Target="../media/ms2_KPH.916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365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07.legend.wmf"/><Relationship Id="rId10-created" Type="http://schemas.openxmlformats.org/officeDocument/2006/relationships/image" Target="../media/ms1_TECHMODE.90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370.zoomroute.jpg"/><Relationship Id="rId9-created" Type="http://schemas.openxmlformats.org/officeDocument/2006/relationships/image" Target="../media/ms1_SC.370.legend.wmf"/><Relationship Id="rId10-created" Type="http://schemas.openxmlformats.org/officeDocument/2006/relationships/image" Target="../media/ms1_SC.370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293.legend.wmf"/><Relationship Id="rId10-created" Type="http://schemas.openxmlformats.org/officeDocument/2006/relationships/image" Target="../media/ms1_UARFCN.293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658.legend.wmf"/><Relationship Id="rId10-created" Type="http://schemas.openxmlformats.org/officeDocument/2006/relationships/image" Target="../media/ms1_RSCP.658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MTN-TT-20260730-00366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35.50606 51.05986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