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04.legend.wmf"/><Relationship Id="rId10-created" Type="http://schemas.openxmlformats.org/officeDocument/2006/relationships/image" Target="../media/ms1_ECNO.70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04.legend.wmf"/><Relationship Id="rId10-created" Type="http://schemas.openxmlformats.org/officeDocument/2006/relationships/image" Target="../media/ms1_GPS.80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42.legend.wmf"/><Relationship Id="rId10-created" Type="http://schemas.openxmlformats.org/officeDocument/2006/relationships/image" Target="../media/ms1_KPH.74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32.legend.wmf"/><Relationship Id="rId10-created" Type="http://schemas.openxmlformats.org/officeDocument/2006/relationships/image" Target="../media/ms2_TECHMODE.23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426.zoomroute.jpg"/><Relationship Id="rId9-created" Type="http://schemas.openxmlformats.org/officeDocument/2006/relationships/image" Target="../media/ms2_SC.426.legend.wmf"/><Relationship Id="rId10-created" Type="http://schemas.openxmlformats.org/officeDocument/2006/relationships/image" Target="../media/ms2_SC.42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1.legend.wmf"/><Relationship Id="rId10-created" Type="http://schemas.openxmlformats.org/officeDocument/2006/relationships/image" Target="../media/ms2_UARFCN.6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384.legend.wmf"/><Relationship Id="rId10-created" Type="http://schemas.openxmlformats.org/officeDocument/2006/relationships/image" Target="../media/ms2_RSCP.38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888.legend.wmf"/><Relationship Id="rId10-created" Type="http://schemas.openxmlformats.org/officeDocument/2006/relationships/image" Target="../media/ms2_ECNO.88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75.legend.wmf"/><Relationship Id="rId10-created" Type="http://schemas.openxmlformats.org/officeDocument/2006/relationships/image" Target="../media/ms2_GPS.97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97.legend.wmf"/><Relationship Id="rId10-created" Type="http://schemas.openxmlformats.org/officeDocument/2006/relationships/image" Target="../media/ms2_KPH.49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1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46.legend.wmf"/><Relationship Id="rId10-created" Type="http://schemas.openxmlformats.org/officeDocument/2006/relationships/image" Target="../media/ms1_TECHMODE.34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199.zoomroute.jpg"/><Relationship Id="rId9-created" Type="http://schemas.openxmlformats.org/officeDocument/2006/relationships/image" Target="../media/ms1_SC.199.legend.wmf"/><Relationship Id="rId10-created" Type="http://schemas.openxmlformats.org/officeDocument/2006/relationships/image" Target="../media/ms1_SC.19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86.legend.wmf"/><Relationship Id="rId10-created" Type="http://schemas.openxmlformats.org/officeDocument/2006/relationships/image" Target="../media/ms1_UARFCN.18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155.legend.wmf"/><Relationship Id="rId10-created" Type="http://schemas.openxmlformats.org/officeDocument/2006/relationships/image" Target="../media/ms1_RSCP.15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MTN-TT-20260728-00160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35.6031 51.08239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