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251.legend.wmf"/><Relationship Id="rId10-created" Type="http://schemas.openxmlformats.org/officeDocument/2006/relationships/image" Target="../media/ms1_RSRQ.25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79.legend.wmf"/><Relationship Id="rId10-created" Type="http://schemas.openxmlformats.org/officeDocument/2006/relationships/image" Target="../media/ms1_GPS.979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18.legend.wmf"/><Relationship Id="rId10-created" Type="http://schemas.openxmlformats.org/officeDocument/2006/relationships/image" Target="../media/ms1_KPH.71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76.legend.wmf"/><Relationship Id="rId10-created" Type="http://schemas.openxmlformats.org/officeDocument/2006/relationships/image" Target="../media/ms2_TECHMODE.57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563.zoomroute.jpg"/><Relationship Id="rId9-created" Type="http://schemas.openxmlformats.org/officeDocument/2006/relationships/image" Target="../media/ms2_PCI.563.legend.wmf"/><Relationship Id="rId10-created" Type="http://schemas.openxmlformats.org/officeDocument/2006/relationships/image" Target="../media/ms2_PCI.56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997.legend.wmf"/><Relationship Id="rId10-created" Type="http://schemas.openxmlformats.org/officeDocument/2006/relationships/image" Target="../media/ms2_EARFCN.99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584.legend.wmf"/><Relationship Id="rId10-created" Type="http://schemas.openxmlformats.org/officeDocument/2006/relationships/image" Target="../media/ms2_RSRP.58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105.legend.wmf"/><Relationship Id="rId10-created" Type="http://schemas.openxmlformats.org/officeDocument/2006/relationships/image" Target="../media/ms2_RSRQ.10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611.legend.wmf"/><Relationship Id="rId9-created" Type="http://schemas.openxmlformats.org/officeDocument/2006/relationships/image" Target="../media/ms2_PDCP.611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590.legend.wmf"/><Relationship Id="rId9-created" Type="http://schemas.openxmlformats.org/officeDocument/2006/relationships/image" Target="../media/ms2_PDCP.590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31.legend.wmf"/><Relationship Id="rId10-created" Type="http://schemas.openxmlformats.org/officeDocument/2006/relationships/image" Target="../media/ms2_GPS.731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55.legend.wmf"/><Relationship Id="rId10-created" Type="http://schemas.openxmlformats.org/officeDocument/2006/relationships/image" Target="../media/ms2_KPH.655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9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26.legend.wmf"/><Relationship Id="rId10-created" Type="http://schemas.openxmlformats.org/officeDocument/2006/relationships/image" Target="../media/ms1_TECHMODE.12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22.zoomroute.jpg"/><Relationship Id="rId9-created" Type="http://schemas.openxmlformats.org/officeDocument/2006/relationships/image" Target="../media/ms1_PCI.22.legend.wmf"/><Relationship Id="rId10-created" Type="http://schemas.openxmlformats.org/officeDocument/2006/relationships/image" Target="../media/ms1_PCI.2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38.legend.wmf"/><Relationship Id="rId10-created" Type="http://schemas.openxmlformats.org/officeDocument/2006/relationships/image" Target="../media/ms1_EARFCN.3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719.legend.wmf"/><Relationship Id="rId10-created" Type="http://schemas.openxmlformats.org/officeDocument/2006/relationships/image" Target="../media/ms1_RSRP.71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90040.507538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23873.180000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53245.440000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290027.740000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23873.180000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58837.621562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4815742706.243892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MTN-TT-20260627-00362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90040.507538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23873.180000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53245.440000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290027.740000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23873.180000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58837.621562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4815742706.243892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36.395152 59.670999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MSBSCH3/MSRNCH03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