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RSRQ.782.legend.wmf"/><Relationship Id="rId14-created" Type="http://schemas.openxmlformats.org/officeDocument/2006/relationships/image" Target="../media/ms1_RSRQ.782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RSRQ.658.legend.wmf"/><Relationship Id="rId17-created" Type="http://schemas.openxmlformats.org/officeDocument/2006/relationships/image" Target="../media/ms3_RSRQ.658.map.jpg"/></Relationships>
</file>

<file path=ppt/slides/_rels/slide1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6.jpg"/><Relationship Id="rId15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KPH.443.legend.wmf"/><Relationship Id="rId14-created" Type="http://schemas.openxmlformats.org/officeDocument/2006/relationships/image" Target="../media/ms1_KPH.443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KPH.276.legend.wmf"/><Relationship Id="rId17-created" Type="http://schemas.openxmlformats.org/officeDocument/2006/relationships/image" Target="../media/ms3_KPH.27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TECHMODE.899.legend.wmf"/><Relationship Id="rId14-created" Type="http://schemas.openxmlformats.org/officeDocument/2006/relationships/image" Target="../media/ms2_TECHMODE.899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TECHMODE.930.legend.wmf"/><Relationship Id="rId17-created" Type="http://schemas.openxmlformats.org/officeDocument/2006/relationships/image" Target="../media/ms4_TECHMODE.930.map.jpg"/></Relationships>
</file>

<file path=ppt/slides/_rels/slide1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2_PCI.64.zoomroute.jpg"/><Relationship Id="rId11-created" Type="http://schemas.openxmlformats.org/officeDocument/2006/relationships/image" Target="../media/ms4_PCI.74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PCI.64.legend.wmf"/><Relationship Id="rId14-created" Type="http://schemas.openxmlformats.org/officeDocument/2006/relationships/image" Target="../media/ms2_PCI.6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PCI.74.legend.wmf"/><Relationship Id="rId17-created" Type="http://schemas.openxmlformats.org/officeDocument/2006/relationships/image" Target="../media/ms4_PCI.74.map.jpg"/></Relationships>
</file>

<file path=ppt/slides/_rels/slide1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EARFCN.68.legend.wmf"/><Relationship Id="rId14-created" Type="http://schemas.openxmlformats.org/officeDocument/2006/relationships/image" Target="../media/ms2_EARFCN.68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EARFCN.618.legend.wmf"/><Relationship Id="rId17-created" Type="http://schemas.openxmlformats.org/officeDocument/2006/relationships/image" Target="../media/ms4_EARFCN.618.map.jpg"/></Relationships>
</file>

<file path=ppt/slides/_rels/slide1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RSRP.391.legend.wmf"/><Relationship Id="rId14-created" Type="http://schemas.openxmlformats.org/officeDocument/2006/relationships/image" Target="../media/ms2_RSRP.391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RSRP.941.legend.wmf"/><Relationship Id="rId17-created" Type="http://schemas.openxmlformats.org/officeDocument/2006/relationships/image" Target="../media/ms4_RSRP.941.map.jpg"/></Relationships>
</file>

<file path=ppt/slides/_rels/slide1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RSRQ.74.legend.wmf"/><Relationship Id="rId14-created" Type="http://schemas.openxmlformats.org/officeDocument/2006/relationships/image" Target="../media/ms2_RSRQ.7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RSRQ.868.legend.wmf"/><Relationship Id="rId17-created" Type="http://schemas.openxmlformats.org/officeDocument/2006/relationships/image" Target="../media/ms4_RSRQ.868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13.png"/><Relationship Id="rId11-created" Type="http://schemas.openxmlformats.org/officeDocument/2006/relationships/image" Target="../media/image13.png"/><Relationship Id="rId12-created" Type="http://schemas.openxmlformats.org/officeDocument/2006/relationships/image" Target="../media/ms2_PDCP.252.legend.wmf"/><Relationship Id="rId13-created" Type="http://schemas.openxmlformats.org/officeDocument/2006/relationships/image" Target="../media/ms2_PDCP.252.map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4_PDCP.698.legend.wmf"/><Relationship Id="rId16-created" Type="http://schemas.openxmlformats.org/officeDocument/2006/relationships/image" Target="../media/ms4_PDCP.69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13.png"/><Relationship Id="rId11-created" Type="http://schemas.openxmlformats.org/officeDocument/2006/relationships/image" Target="../media/image13.png"/><Relationship Id="rId12-created" Type="http://schemas.openxmlformats.org/officeDocument/2006/relationships/image" Target="../media/ms2_PDCP.268.legend.wmf"/><Relationship Id="rId13-created" Type="http://schemas.openxmlformats.org/officeDocument/2006/relationships/image" Target="../media/ms2_PDCP.268.map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4_PDCP.191.legend.wmf"/><Relationship Id="rId16-created" Type="http://schemas.openxmlformats.org/officeDocument/2006/relationships/image" Target="../media/ms4_PDCP.19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6.jpg"/><Relationship Id="rId15-created" Type="http://schemas.openxmlformats.org/officeDocument/2006/relationships/image" Target="../media/image6.jpg"/></Relationships>
</file>

<file path=ppt/slides/_rels/slide2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KPH.287.legend.wmf"/><Relationship Id="rId14-created" Type="http://schemas.openxmlformats.org/officeDocument/2006/relationships/image" Target="../media/ms2_KPH.287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KPH.406.legend.wmf"/><Relationship Id="rId17-created" Type="http://schemas.openxmlformats.org/officeDocument/2006/relationships/image" Target="../media/ms4_KPH.406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02.png"/><Relationship Id="rId6-created" Type="http://schemas.openxmlformats.org/officeDocument/2006/relationships/image" Target="../media/image203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3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TECHMODE.889.legend.wmf"/><Relationship Id="rId14-created" Type="http://schemas.openxmlformats.org/officeDocument/2006/relationships/image" Target="../media/ms1_TECHMODE.889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TECHMODE.226.legend.wmf"/><Relationship Id="rId17-created" Type="http://schemas.openxmlformats.org/officeDocument/2006/relationships/image" Target="../media/ms3_TECHMODE.226.map.jpg"/></Relationships>
</file>

<file path=ppt/slides/_rels/slide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1_PCI.450.zoomroute.jpg"/><Relationship Id="rId11-created" Type="http://schemas.openxmlformats.org/officeDocument/2006/relationships/image" Target="../media/ms3_PCI.36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PCI.450.legend.wmf"/><Relationship Id="rId14-created" Type="http://schemas.openxmlformats.org/officeDocument/2006/relationships/image" Target="../media/ms1_PCI.45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PCI.36.legend.wmf"/><Relationship Id="rId17-created" Type="http://schemas.openxmlformats.org/officeDocument/2006/relationships/image" Target="../media/ms3_PCI.36.map.jpg"/></Relationships>
</file>

<file path=ppt/slides/_rels/slide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EARFCN.527.legend.wmf"/><Relationship Id="rId14-created" Type="http://schemas.openxmlformats.org/officeDocument/2006/relationships/image" Target="../media/ms1_EARFCN.527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EARFCN.629.legend.wmf"/><Relationship Id="rId17-created" Type="http://schemas.openxmlformats.org/officeDocument/2006/relationships/image" Target="../media/ms3_EARFCN.629.map.jpg"/></Relationships>
</file>

<file path=ppt/slides/_rels/slide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RSRP.177.legend.wmf"/><Relationship Id="rId14-created" Type="http://schemas.openxmlformats.org/officeDocument/2006/relationships/image" Target="../media/ms1_RSRP.177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RSRP.152.legend.wmf"/><Relationship Id="rId17-created" Type="http://schemas.openxmlformats.org/officeDocument/2006/relationships/image" Target="../media/ms3_RSRP.15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8823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688235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4150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90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2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35149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51495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28422.790714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15783.850000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28859.770000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45884.090000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15783.850000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7592.859550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57842467.040900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18779.318182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27318.530000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35655.040000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9644.368430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165931980.885627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MTN-TT-20260706-00135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2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11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11706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28422.790714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15783.850000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28859.770000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45884.090000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15783.850000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7592.859550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57842467.040900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18779.318182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27318.530000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35655.040000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9644.368430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165931980.885627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pic>
        <p:nvPicPr>
          <p:cNvPr id="35" name="NAR">
            <a:extLst>
              <a:ext uri="{FF2B5EF4-FFF2-40B4-BE49-F238E27FC236}">
                <a16:creationId xmlns:a16="http://schemas.microsoft.com/office/drawing/2014/main" id="{BFA82968-E17E-25E6-E09B-4BE2B90F3FFA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8431778" y="2685410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35.48899611 51.2227571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8823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688235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4150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4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90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