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10.legend.wmf"/><Relationship Id="rId10-created" Type="http://schemas.openxmlformats.org/officeDocument/2006/relationships/image" Target="../media/ms1_ECNO.81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13.legend.wmf"/><Relationship Id="rId10-created" Type="http://schemas.openxmlformats.org/officeDocument/2006/relationships/image" Target="../media/ms1_GPS.81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92.legend.wmf"/><Relationship Id="rId10-created" Type="http://schemas.openxmlformats.org/officeDocument/2006/relationships/image" Target="../media/ms1_KPH.79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56.legend.wmf"/><Relationship Id="rId10-created" Type="http://schemas.openxmlformats.org/officeDocument/2006/relationships/image" Target="../media/ms2_TECHMODE.15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13.zoomroute.jpg"/><Relationship Id="rId9-created" Type="http://schemas.openxmlformats.org/officeDocument/2006/relationships/image" Target="../media/ms2_SC.713.legend.wmf"/><Relationship Id="rId10-created" Type="http://schemas.openxmlformats.org/officeDocument/2006/relationships/image" Target="../media/ms2_SC.71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77.legend.wmf"/><Relationship Id="rId10-created" Type="http://schemas.openxmlformats.org/officeDocument/2006/relationships/image" Target="../media/ms2_UARFCN.6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4.legend.wmf"/><Relationship Id="rId10-created" Type="http://schemas.openxmlformats.org/officeDocument/2006/relationships/image" Target="../media/ms2_RSCP.6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2.legend.wmf"/><Relationship Id="rId10-created" Type="http://schemas.openxmlformats.org/officeDocument/2006/relationships/image" Target="../media/ms2_ECNO.3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96.legend.wmf"/><Relationship Id="rId10-created" Type="http://schemas.openxmlformats.org/officeDocument/2006/relationships/image" Target="../media/ms2_GPS.39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25.legend.wmf"/><Relationship Id="rId10-created" Type="http://schemas.openxmlformats.org/officeDocument/2006/relationships/image" Target="../media/ms2_KPH.62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0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55.legend.wmf"/><Relationship Id="rId10-created" Type="http://schemas.openxmlformats.org/officeDocument/2006/relationships/image" Target="../media/ms1_TECHMODE.35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11.zoomroute.jpg"/><Relationship Id="rId9-created" Type="http://schemas.openxmlformats.org/officeDocument/2006/relationships/image" Target="../media/ms1_SC.411.legend.wmf"/><Relationship Id="rId10-created" Type="http://schemas.openxmlformats.org/officeDocument/2006/relationships/image" Target="../media/ms1_SC.41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14.legend.wmf"/><Relationship Id="rId10-created" Type="http://schemas.openxmlformats.org/officeDocument/2006/relationships/image" Target="../media/ms1_UARFCN.71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93.legend.wmf"/><Relationship Id="rId10-created" Type="http://schemas.openxmlformats.org/officeDocument/2006/relationships/image" Target="../media/ms1_RSCP.19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MTN-TT-20260622-00318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35.7942 51.02064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