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134.legend.wmf"/><Relationship Id="rId10-created" Type="http://schemas.openxmlformats.org/officeDocument/2006/relationships/image" Target="../media/ms1_ECNO.134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775.legend.wmf"/><Relationship Id="rId10-created" Type="http://schemas.openxmlformats.org/officeDocument/2006/relationships/image" Target="../media/ms1_GPS.775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592.legend.wmf"/><Relationship Id="rId10-created" Type="http://schemas.openxmlformats.org/officeDocument/2006/relationships/image" Target="../media/ms1_KPH.592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446.legend.wmf"/><Relationship Id="rId10-created" Type="http://schemas.openxmlformats.org/officeDocument/2006/relationships/image" Target="../media/ms2_TECHMODE.446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595.zoomroute.jpg"/><Relationship Id="rId9-created" Type="http://schemas.openxmlformats.org/officeDocument/2006/relationships/image" Target="../media/ms2_SC.595.legend.wmf"/><Relationship Id="rId10-created" Type="http://schemas.openxmlformats.org/officeDocument/2006/relationships/image" Target="../media/ms2_SC.595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365.legend.wmf"/><Relationship Id="rId10-created" Type="http://schemas.openxmlformats.org/officeDocument/2006/relationships/image" Target="../media/ms2_UARFCN.365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920.legend.wmf"/><Relationship Id="rId10-created" Type="http://schemas.openxmlformats.org/officeDocument/2006/relationships/image" Target="../media/ms2_RSCP.920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745.legend.wmf"/><Relationship Id="rId10-created" Type="http://schemas.openxmlformats.org/officeDocument/2006/relationships/image" Target="../media/ms2_ECNO.745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168.legend.wmf"/><Relationship Id="rId10-created" Type="http://schemas.openxmlformats.org/officeDocument/2006/relationships/image" Target="../media/ms2_GPS.168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686.legend.wmf"/><Relationship Id="rId10-created" Type="http://schemas.openxmlformats.org/officeDocument/2006/relationships/image" Target="../media/ms2_KPH.686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288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575.legend.wmf"/><Relationship Id="rId10-created" Type="http://schemas.openxmlformats.org/officeDocument/2006/relationships/image" Target="../media/ms1_TECHMODE.575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76.zoomroute.jpg"/><Relationship Id="rId9-created" Type="http://schemas.openxmlformats.org/officeDocument/2006/relationships/image" Target="../media/ms1_SC.76.legend.wmf"/><Relationship Id="rId10-created" Type="http://schemas.openxmlformats.org/officeDocument/2006/relationships/image" Target="../media/ms1_SC.76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851.legend.wmf"/><Relationship Id="rId10-created" Type="http://schemas.openxmlformats.org/officeDocument/2006/relationships/image" Target="../media/ms1_UARFCN.851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771.legend.wmf"/><Relationship Id="rId10-created" Type="http://schemas.openxmlformats.org/officeDocument/2006/relationships/image" Target="../media/ms1_RSCP.771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MTN-TT-20260814-00478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35.77915 51.00485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KRBSCH2/KRRNCH01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