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3.png"/><Relationship Id="rId4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g"/><Relationship Id="rId5" Type="http://schemas.openxmlformats.org/officeDocument/2006/relationships/image" Target="../media/image3.png"/><Relationship Id="rId4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2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4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6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8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0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g"/><Relationship Id="rId5" Type="http://schemas.openxmlformats.org/officeDocument/2006/relationships/image" Target="../media/image3.png"/><Relationship Id="rId4" Type="http://schemas.openxmlformats.org/officeDocument/2006/relationships/image" Target="../media/image82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7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9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1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3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5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7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g"/><Relationship Id="rId5" Type="http://schemas.openxmlformats.org/officeDocument/2006/relationships/image" Target="../media/image3.png"/><Relationship Id="rId4" Type="http://schemas.openxmlformats.org/officeDocument/2006/relationships/image" Target="../media/image99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2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6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8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0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2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4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6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MTN-TT-20260609-00259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35.90749 50.56547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7391.609194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1287.540000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7096.605000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10788.110000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1287.540000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1957.902556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3920409.891973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7391.609194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1287.540000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7096.605000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10788.110000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1287.540000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1957.902556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3920409.891973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56736.699922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2630.840000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51310.710000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118929.330000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2630.840000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27728.909954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798333813.877423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56736.699922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2630.840000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51310.710000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118929.330000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2630.840000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27728.909954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798333813.877423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696</Words>
  <Application>Microsoft Office PowerPoint</Application>
  <PresentationFormat>Widescreen</PresentationFormat>
  <Paragraphs>380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2026-08-22T11:07:02Z</dcterms:modified>
</cp:coreProperties>
</file>