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700.legend.wmf"/>
  <Relationship Id="rId10-created" Type="http://schemas.openxmlformats.org/officeDocument/2006/relationships/image" Target="../media/ms1_ECNO.700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689.legend.wmf"/>
  <Relationship Id="rId10-created" Type="http://schemas.openxmlformats.org/officeDocument/2006/relationships/image" Target="../media/ms1_GPS.689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248.legend.wmf"/>
  <Relationship Id="rId10-created" Type="http://schemas.openxmlformats.org/officeDocument/2006/relationships/image" Target="../media/ms1_KPH.248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659.legend.wmf"/>
  <Relationship Id="rId10-created" Type="http://schemas.openxmlformats.org/officeDocument/2006/relationships/image" Target="../media/ms2_TECHMODE.659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42.zoomroute.jpg"/>
  <Relationship Id="rId9-created" Type="http://schemas.openxmlformats.org/officeDocument/2006/relationships/image" Target="../media/ms2_SC.42.legend.wmf"/>
  <Relationship Id="rId10-created" Type="http://schemas.openxmlformats.org/officeDocument/2006/relationships/image" Target="../media/ms2_SC.42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930.legend.wmf"/>
  <Relationship Id="rId10-created" Type="http://schemas.openxmlformats.org/officeDocument/2006/relationships/image" Target="../media/ms2_UARFCN.930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451.legend.wmf"/>
  <Relationship Id="rId10-created" Type="http://schemas.openxmlformats.org/officeDocument/2006/relationships/image" Target="../media/ms2_RSCP.451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310.legend.wmf"/>
  <Relationship Id="rId10-created" Type="http://schemas.openxmlformats.org/officeDocument/2006/relationships/image" Target="../media/ms2_ECNO.310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472.legend.wmf"/>
  <Relationship Id="rId10-created" Type="http://schemas.openxmlformats.org/officeDocument/2006/relationships/image" Target="../media/ms2_GPS.472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686.legend.wmf"/>
  <Relationship Id="rId10-created" Type="http://schemas.openxmlformats.org/officeDocument/2006/relationships/image" Target="../media/ms2_KPH.686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635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860.legend.wmf"/>
  <Relationship Id="rId10-created" Type="http://schemas.openxmlformats.org/officeDocument/2006/relationships/image" Target="../media/ms1_TECHMODE.860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996.zoomroute.jpg"/>
  <Relationship Id="rId9-created" Type="http://schemas.openxmlformats.org/officeDocument/2006/relationships/image" Target="../media/ms1_SC.996.legend.wmf"/>
  <Relationship Id="rId10-created" Type="http://schemas.openxmlformats.org/officeDocument/2006/relationships/image" Target="../media/ms1_SC.996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755.legend.wmf"/>
  <Relationship Id="rId10-created" Type="http://schemas.openxmlformats.org/officeDocument/2006/relationships/image" Target="../media/ms1_UARFCN.755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350.legend.wmf"/>
  <Relationship Id="rId10-created" Type="http://schemas.openxmlformats.org/officeDocument/2006/relationships/image" Target="../media/ms1_RSCP.350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63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MTN-TT-20260727-00022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32.87328 59.144275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South Khorasan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BJBSCH2/BJRNCH01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63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