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ECNO.165.legend.wmf"/>
  <Relationship Id="rId10-created" Type="http://schemas.openxmlformats.org/officeDocument/2006/relationships/image" Target="../media/ms1_ECNO.165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GPS.857.legend.wmf"/>
  <Relationship Id="rId10-created" Type="http://schemas.openxmlformats.org/officeDocument/2006/relationships/image" Target="../media/ms1_GPS.857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KPH.632.legend.wmf"/>
  <Relationship Id="rId10-created" Type="http://schemas.openxmlformats.org/officeDocument/2006/relationships/image" Target="../media/ms1_KPH.632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TECHMODE.158.legend.wmf"/>
  <Relationship Id="rId10-created" Type="http://schemas.openxmlformats.org/officeDocument/2006/relationships/image" Target="../media/ms2_TECHMODE.158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SC.819.zoomroute.jpg"/>
  <Relationship Id="rId9-created" Type="http://schemas.openxmlformats.org/officeDocument/2006/relationships/image" Target="../media/ms2_SC.819.legend.wmf"/>
  <Relationship Id="rId10-created" Type="http://schemas.openxmlformats.org/officeDocument/2006/relationships/image" Target="../media/ms2_SC.819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UARFCN.247.legend.wmf"/>
  <Relationship Id="rId10-created" Type="http://schemas.openxmlformats.org/officeDocument/2006/relationships/image" Target="../media/ms2_UARFCN.247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RSCP.711.legend.wmf"/>
  <Relationship Id="rId10-created" Type="http://schemas.openxmlformats.org/officeDocument/2006/relationships/image" Target="../media/ms2_RSCP.711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ECNO.531.legend.wmf"/>
  <Relationship Id="rId10-created" Type="http://schemas.openxmlformats.org/officeDocument/2006/relationships/image" Target="../media/ms2_ECNO.531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GPS.611.legend.wmf"/>
  <Relationship Id="rId10-created" Type="http://schemas.openxmlformats.org/officeDocument/2006/relationships/image" Target="../media/ms2_GPS.611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KPH.845.legend.wmf"/>
  <Relationship Id="rId10-created" Type="http://schemas.openxmlformats.org/officeDocument/2006/relationships/image" Target="../media/ms2_KPH.845.map.jpg"/>
</Relationships>
</file>

<file path=ppt/slides/_rels/slide21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0.png"/>
  <Relationship Id="rId6-created" Type="http://schemas.openxmlformats.org/officeDocument/2006/relationships/image" Target="../media/image10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4.png"/><Relationship Id="rId7-created" Type="http://schemas.openxmlformats.org/officeDocument/2006/relationships/image" Target="../media/image13.jpg"/><Relationship Id="rId8-created" Type="http://schemas.openxmlformats.org/officeDocument/2006/relationships/image" Target="../media/route.kml.336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4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TECHMODE.574.legend.wmf"/>
  <Relationship Id="rId10-created" Type="http://schemas.openxmlformats.org/officeDocument/2006/relationships/image" Target="../media/ms1_TECHMODE.574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SC.239.zoomroute.jpg"/>
  <Relationship Id="rId9-created" Type="http://schemas.openxmlformats.org/officeDocument/2006/relationships/image" Target="../media/ms1_SC.239.legend.wmf"/>
  <Relationship Id="rId10-created" Type="http://schemas.openxmlformats.org/officeDocument/2006/relationships/image" Target="../media/ms1_SC.239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UARFCN.395.legend.wmf"/>
  <Relationship Id="rId10-created" Type="http://schemas.openxmlformats.org/officeDocument/2006/relationships/image" Target="../media/ms1_UARFCN.395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RSCP.417.legend.wmf"/>
  <Relationship Id="rId10-created" Type="http://schemas.openxmlformats.org/officeDocument/2006/relationships/image" Target="../media/ms1_RSCP.417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MTN-TT-20260725-00120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16/08/2026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16/08/2026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Ericsson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35.63499845 51.39980972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TWBSCE4/TWRNCE4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