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340.legend.wmf"/><Relationship Id="rId10-created" Type="http://schemas.openxmlformats.org/officeDocument/2006/relationships/image" Target="../media/ms1_ECNO.34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47.legend.wmf"/><Relationship Id="rId10-created" Type="http://schemas.openxmlformats.org/officeDocument/2006/relationships/image" Target="../media/ms1_GPS.64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61.legend.wmf"/><Relationship Id="rId10-created" Type="http://schemas.openxmlformats.org/officeDocument/2006/relationships/image" Target="../media/ms1_KPH.76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46.legend.wmf"/><Relationship Id="rId10-created" Type="http://schemas.openxmlformats.org/officeDocument/2006/relationships/image" Target="../media/ms2_TECHMODE.14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6.zoomroute.jpg"/><Relationship Id="rId9-created" Type="http://schemas.openxmlformats.org/officeDocument/2006/relationships/image" Target="../media/ms2_SC.16.legend.wmf"/><Relationship Id="rId10-created" Type="http://schemas.openxmlformats.org/officeDocument/2006/relationships/image" Target="../media/ms2_SC.1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86.legend.wmf"/><Relationship Id="rId10-created" Type="http://schemas.openxmlformats.org/officeDocument/2006/relationships/image" Target="../media/ms2_UARFCN.98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58.legend.wmf"/><Relationship Id="rId10-created" Type="http://schemas.openxmlformats.org/officeDocument/2006/relationships/image" Target="../media/ms2_RSCP.15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837.legend.wmf"/><Relationship Id="rId10-created" Type="http://schemas.openxmlformats.org/officeDocument/2006/relationships/image" Target="../media/ms2_ECNO.83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00.legend.wmf"/><Relationship Id="rId10-created" Type="http://schemas.openxmlformats.org/officeDocument/2006/relationships/image" Target="../media/ms2_GPS.30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85.legend.wmf"/><Relationship Id="rId10-created" Type="http://schemas.openxmlformats.org/officeDocument/2006/relationships/image" Target="../media/ms2_KPH.38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0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65.legend.wmf"/><Relationship Id="rId10-created" Type="http://schemas.openxmlformats.org/officeDocument/2006/relationships/image" Target="../media/ms1_TECHMODE.86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00.zoomroute.jpg"/><Relationship Id="rId9-created" Type="http://schemas.openxmlformats.org/officeDocument/2006/relationships/image" Target="../media/ms1_SC.400.legend.wmf"/><Relationship Id="rId10-created" Type="http://schemas.openxmlformats.org/officeDocument/2006/relationships/image" Target="../media/ms1_SC.40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82.legend.wmf"/><Relationship Id="rId10-created" Type="http://schemas.openxmlformats.org/officeDocument/2006/relationships/image" Target="../media/ms1_UARFCN.28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8.legend.wmf"/><Relationship Id="rId10-created" Type="http://schemas.openxmlformats.org/officeDocument/2006/relationships/image" Target="../media/ms1_RSCP.3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MTN-TT-20260810-00432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35.55482 51.24408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