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2.legend.wmf"/>
  <Relationship Id="rId10-created" Type="http://schemas.openxmlformats.org/officeDocument/2006/relationships/image" Target="../media/ms1_ECNO.1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59.legend.wmf"/>
  <Relationship Id="rId10-created" Type="http://schemas.openxmlformats.org/officeDocument/2006/relationships/image" Target="../media/ms1_GPS.25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20.legend.wmf"/>
  <Relationship Id="rId10-created" Type="http://schemas.openxmlformats.org/officeDocument/2006/relationships/image" Target="../media/ms1_KPH.620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64.legend.wmf"/>
  <Relationship Id="rId10-created" Type="http://schemas.openxmlformats.org/officeDocument/2006/relationships/image" Target="../media/ms2_TECHMODE.96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322.zoomroute.jpg"/>
  <Relationship Id="rId9-created" Type="http://schemas.openxmlformats.org/officeDocument/2006/relationships/image" Target="../media/ms2_SC.322.legend.wmf"/>
  <Relationship Id="rId10-created" Type="http://schemas.openxmlformats.org/officeDocument/2006/relationships/image" Target="../media/ms2_SC.32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05.legend.wmf"/>
  <Relationship Id="rId10-created" Type="http://schemas.openxmlformats.org/officeDocument/2006/relationships/image" Target="../media/ms2_UARFCN.60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35.legend.wmf"/>
  <Relationship Id="rId10-created" Type="http://schemas.openxmlformats.org/officeDocument/2006/relationships/image" Target="../media/ms2_RSCP.53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07.legend.wmf"/>
  <Relationship Id="rId10-created" Type="http://schemas.openxmlformats.org/officeDocument/2006/relationships/image" Target="../media/ms2_ECNO.80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293.legend.wmf"/>
  <Relationship Id="rId10-created" Type="http://schemas.openxmlformats.org/officeDocument/2006/relationships/image" Target="../media/ms2_GPS.29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11.legend.wmf"/>
  <Relationship Id="rId10-created" Type="http://schemas.openxmlformats.org/officeDocument/2006/relationships/image" Target="../media/ms2_KPH.71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0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23.legend.wmf"/>
  <Relationship Id="rId10-created" Type="http://schemas.openxmlformats.org/officeDocument/2006/relationships/image" Target="../media/ms1_TECHMODE.12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51.zoomroute.jpg"/>
  <Relationship Id="rId9-created" Type="http://schemas.openxmlformats.org/officeDocument/2006/relationships/image" Target="../media/ms1_SC.251.legend.wmf"/>
  <Relationship Id="rId10-created" Type="http://schemas.openxmlformats.org/officeDocument/2006/relationships/image" Target="../media/ms1_SC.25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17.legend.wmf"/>
  <Relationship Id="rId10-created" Type="http://schemas.openxmlformats.org/officeDocument/2006/relationships/image" Target="../media/ms1_UARFCN.61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5.legend.wmf"/>
  <Relationship Id="rId10-created" Type="http://schemas.openxmlformats.org/officeDocument/2006/relationships/image" Target="../media/ms1_RSCP.3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MTN-TT-20260605-00255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32.879245 59.157836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