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761.legend.wmf"/><Relationship Id="rId10-created" Type="http://schemas.openxmlformats.org/officeDocument/2006/relationships/image" Target="../media/ms1_ECNO.761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198.legend.wmf"/><Relationship Id="rId10-created" Type="http://schemas.openxmlformats.org/officeDocument/2006/relationships/image" Target="../media/ms1_GPS.198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97.legend.wmf"/><Relationship Id="rId10-created" Type="http://schemas.openxmlformats.org/officeDocument/2006/relationships/image" Target="../media/ms1_KPH.97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888.legend.wmf"/><Relationship Id="rId10-created" Type="http://schemas.openxmlformats.org/officeDocument/2006/relationships/image" Target="../media/ms2_TECHMODE.888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173.zoomroute.jpg"/><Relationship Id="rId9-created" Type="http://schemas.openxmlformats.org/officeDocument/2006/relationships/image" Target="../media/ms2_SC.173.legend.wmf"/><Relationship Id="rId10-created" Type="http://schemas.openxmlformats.org/officeDocument/2006/relationships/image" Target="../media/ms2_SC.173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987.legend.wmf"/><Relationship Id="rId10-created" Type="http://schemas.openxmlformats.org/officeDocument/2006/relationships/image" Target="../media/ms2_UARFCN.987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896.legend.wmf"/><Relationship Id="rId10-created" Type="http://schemas.openxmlformats.org/officeDocument/2006/relationships/image" Target="../media/ms2_RSCP.896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25.legend.wmf"/><Relationship Id="rId10-created" Type="http://schemas.openxmlformats.org/officeDocument/2006/relationships/image" Target="../media/ms2_ECNO.25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933.legend.wmf"/><Relationship Id="rId10-created" Type="http://schemas.openxmlformats.org/officeDocument/2006/relationships/image" Target="../media/ms2_GPS.933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758.legend.wmf"/><Relationship Id="rId10-created" Type="http://schemas.openxmlformats.org/officeDocument/2006/relationships/image" Target="../media/ms2_KPH.758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357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773.legend.wmf"/><Relationship Id="rId10-created" Type="http://schemas.openxmlformats.org/officeDocument/2006/relationships/image" Target="../media/ms1_TECHMODE.773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229.zoomroute.jpg"/><Relationship Id="rId9-created" Type="http://schemas.openxmlformats.org/officeDocument/2006/relationships/image" Target="../media/ms1_SC.229.legend.wmf"/><Relationship Id="rId10-created" Type="http://schemas.openxmlformats.org/officeDocument/2006/relationships/image" Target="../media/ms1_SC.229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128.legend.wmf"/><Relationship Id="rId10-created" Type="http://schemas.openxmlformats.org/officeDocument/2006/relationships/image" Target="../media/ms1_UARFCN.128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610.legend.wmf"/><Relationship Id="rId10-created" Type="http://schemas.openxmlformats.org/officeDocument/2006/relationships/image" Target="../media/ms1_RSCP.610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MTN-TT-20260805-00055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35.79941 50.91725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