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506.legend.wmf"/><Relationship Id="rId10-created" Type="http://schemas.openxmlformats.org/officeDocument/2006/relationships/image" Target="../media/ms1_ECNO.506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310.legend.wmf"/><Relationship Id="rId10-created" Type="http://schemas.openxmlformats.org/officeDocument/2006/relationships/image" Target="../media/ms1_GPS.31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19.legend.wmf"/><Relationship Id="rId10-created" Type="http://schemas.openxmlformats.org/officeDocument/2006/relationships/image" Target="../media/ms1_KPH.11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585.legend.wmf"/><Relationship Id="rId10-created" Type="http://schemas.openxmlformats.org/officeDocument/2006/relationships/image" Target="../media/ms2_TECHMODE.585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39.zoomroute.jpg"/><Relationship Id="rId9-created" Type="http://schemas.openxmlformats.org/officeDocument/2006/relationships/image" Target="../media/ms2_SC.739.legend.wmf"/><Relationship Id="rId10-created" Type="http://schemas.openxmlformats.org/officeDocument/2006/relationships/image" Target="../media/ms2_SC.73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578.legend.wmf"/><Relationship Id="rId10-created" Type="http://schemas.openxmlformats.org/officeDocument/2006/relationships/image" Target="../media/ms2_UARFCN.578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761.legend.wmf"/><Relationship Id="rId10-created" Type="http://schemas.openxmlformats.org/officeDocument/2006/relationships/image" Target="../media/ms2_RSCP.76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292.legend.wmf"/><Relationship Id="rId10-created" Type="http://schemas.openxmlformats.org/officeDocument/2006/relationships/image" Target="../media/ms2_ECNO.29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44.legend.wmf"/><Relationship Id="rId10-created" Type="http://schemas.openxmlformats.org/officeDocument/2006/relationships/image" Target="../media/ms2_GPS.94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38.legend.wmf"/><Relationship Id="rId10-created" Type="http://schemas.openxmlformats.org/officeDocument/2006/relationships/image" Target="../media/ms2_KPH.738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42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37.legend.wmf"/><Relationship Id="rId10-created" Type="http://schemas.openxmlformats.org/officeDocument/2006/relationships/image" Target="../media/ms1_TECHMODE.83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221.zoomroute.jpg"/><Relationship Id="rId9-created" Type="http://schemas.openxmlformats.org/officeDocument/2006/relationships/image" Target="../media/ms1_SC.221.legend.wmf"/><Relationship Id="rId10-created" Type="http://schemas.openxmlformats.org/officeDocument/2006/relationships/image" Target="../media/ms1_SC.22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8.legend.wmf"/><Relationship Id="rId10-created" Type="http://schemas.openxmlformats.org/officeDocument/2006/relationships/image" Target="../media/ms1_UARFCN.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167.legend.wmf"/><Relationship Id="rId10-created" Type="http://schemas.openxmlformats.org/officeDocument/2006/relationships/image" Target="../media/ms1_RSCP.16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MTN-TT-20260708-00047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35.65911 51.06086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