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95.legend.wmf"/>
  <Relationship Id="rId10-created" Type="http://schemas.openxmlformats.org/officeDocument/2006/relationships/image" Target="../media/ms1_ECNO.49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23.legend.wmf"/>
  <Relationship Id="rId10-created" Type="http://schemas.openxmlformats.org/officeDocument/2006/relationships/image" Target="../media/ms1_GPS.723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73.legend.wmf"/>
  <Relationship Id="rId10-created" Type="http://schemas.openxmlformats.org/officeDocument/2006/relationships/image" Target="../media/ms1_KPH.27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44.legend.wmf"/>
  <Relationship Id="rId10-created" Type="http://schemas.openxmlformats.org/officeDocument/2006/relationships/image" Target="../media/ms2_TECHMODE.54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80.zoomroute.jpg"/>
  <Relationship Id="rId9-created" Type="http://schemas.openxmlformats.org/officeDocument/2006/relationships/image" Target="../media/ms2_SC.180.legend.wmf"/>
  <Relationship Id="rId10-created" Type="http://schemas.openxmlformats.org/officeDocument/2006/relationships/image" Target="../media/ms2_SC.18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88.legend.wmf"/>
  <Relationship Id="rId10-created" Type="http://schemas.openxmlformats.org/officeDocument/2006/relationships/image" Target="../media/ms2_UARFCN.68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68.legend.wmf"/>
  <Relationship Id="rId10-created" Type="http://schemas.openxmlformats.org/officeDocument/2006/relationships/image" Target="../media/ms2_RSCP.76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53.legend.wmf"/>
  <Relationship Id="rId10-created" Type="http://schemas.openxmlformats.org/officeDocument/2006/relationships/image" Target="../media/ms2_ECNO.25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83.legend.wmf"/>
  <Relationship Id="rId10-created" Type="http://schemas.openxmlformats.org/officeDocument/2006/relationships/image" Target="../media/ms2_GPS.18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32.legend.wmf"/>
  <Relationship Id="rId10-created" Type="http://schemas.openxmlformats.org/officeDocument/2006/relationships/image" Target="../media/ms2_KPH.832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45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40.legend.wmf"/>
  <Relationship Id="rId10-created" Type="http://schemas.openxmlformats.org/officeDocument/2006/relationships/image" Target="../media/ms1_TECHMODE.74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83.zoomroute.jpg"/>
  <Relationship Id="rId9-created" Type="http://schemas.openxmlformats.org/officeDocument/2006/relationships/image" Target="../media/ms1_SC.383.legend.wmf"/>
  <Relationship Id="rId10-created" Type="http://schemas.openxmlformats.org/officeDocument/2006/relationships/image" Target="../media/ms1_SC.38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34.legend.wmf"/>
  <Relationship Id="rId10-created" Type="http://schemas.openxmlformats.org/officeDocument/2006/relationships/image" Target="../media/ms1_UARFCN.13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3.legend.wmf"/>
  <Relationship Id="rId10-created" Type="http://schemas.openxmlformats.org/officeDocument/2006/relationships/image" Target="../media/ms1_RSCP.4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MTN-TT-20260718-00237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35.53224 51.12014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