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RQ.323.legend.wmf"/><Relationship Id="rId10-created" Type="http://schemas.openxmlformats.org/officeDocument/2006/relationships/image" Target="../media/ms1_RSRQ.323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466.legend.wmf"/><Relationship Id="rId10-created" Type="http://schemas.openxmlformats.org/officeDocument/2006/relationships/image" Target="../media/ms1_GPS.466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725.legend.wmf"/><Relationship Id="rId10-created" Type="http://schemas.openxmlformats.org/officeDocument/2006/relationships/image" Target="../media/ms1_KPH.725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238.legend.wmf"/><Relationship Id="rId10-created" Type="http://schemas.openxmlformats.org/officeDocument/2006/relationships/image" Target="../media/ms2_TECHMODE.238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CI.564.zoomroute.jpg"/><Relationship Id="rId9-created" Type="http://schemas.openxmlformats.org/officeDocument/2006/relationships/image" Target="../media/ms2_PCI.564.legend.wmf"/><Relationship Id="rId10-created" Type="http://schemas.openxmlformats.org/officeDocument/2006/relationships/image" Target="../media/ms2_PCI.564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ARFCN.673.legend.wmf"/><Relationship Id="rId10-created" Type="http://schemas.openxmlformats.org/officeDocument/2006/relationships/image" Target="../media/ms2_EARFCN.673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RP.344.legend.wmf"/><Relationship Id="rId10-created" Type="http://schemas.openxmlformats.org/officeDocument/2006/relationships/image" Target="../media/ms2_RSRP.344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RQ.159.legend.wmf"/><Relationship Id="rId10-created" Type="http://schemas.openxmlformats.org/officeDocument/2006/relationships/image" Target="../media/ms2_RSRQ.159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DCP.154.legend.wmf"/><Relationship Id="rId9-created" Type="http://schemas.openxmlformats.org/officeDocument/2006/relationships/image" Target="../media/ms2_PDCP.154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DCP.964.legend.wmf"/><Relationship Id="rId9-created" Type="http://schemas.openxmlformats.org/officeDocument/2006/relationships/image" Target="../media/ms2_PDCP.964.map.jpg"/></Relationships>
</file>

<file path=ppt/slides/_rels/slide2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466.legend.wmf"/><Relationship Id="rId10-created" Type="http://schemas.openxmlformats.org/officeDocument/2006/relationships/image" Target="../media/ms2_GPS.466.map.jpg"/></Relationships>
</file>

<file path=ppt/slides/_rels/slide2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201.legend.wmf"/><Relationship Id="rId10-created" Type="http://schemas.openxmlformats.org/officeDocument/2006/relationships/image" Target="../media/ms2_KPH.201.map.jpg"/></Relationships>
</file>

<file path=ppt/slides/_rels/slide2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10.png"/><Relationship Id="rId6-created" Type="http://schemas.openxmlformats.org/officeDocument/2006/relationships/image" Target="../media/image11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826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657.legend.wmf"/><Relationship Id="rId10-created" Type="http://schemas.openxmlformats.org/officeDocument/2006/relationships/image" Target="../media/ms1_TECHMODE.657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PCI.71.zoomroute.jpg"/><Relationship Id="rId9-created" Type="http://schemas.openxmlformats.org/officeDocument/2006/relationships/image" Target="../media/ms1_PCI.71.legend.wmf"/><Relationship Id="rId10-created" Type="http://schemas.openxmlformats.org/officeDocument/2006/relationships/image" Target="../media/ms1_PCI.71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ARFCN.639.legend.wmf"/><Relationship Id="rId10-created" Type="http://schemas.openxmlformats.org/officeDocument/2006/relationships/image" Target="../media/ms1_EARFCN.639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RP.750.legend.wmf"/><Relationship Id="rId10-created" Type="http://schemas.openxmlformats.org/officeDocument/2006/relationships/image" Target="../media/ms1_RSRP.750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01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909.535312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2.495000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8198.160000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1992.157204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4791412.452831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MTN-TT-20260812-00499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18/08/2026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19/08/2026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909.535312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2.495000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8198.160000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1992.157204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4791412.452831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35.79619 50.86751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KRBSCH1/KRRNCH04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3" name="messages">
            <a:extLst>
              <a:ext uri="{FF2B5EF4-FFF2-40B4-BE49-F238E27FC236}">
                <a16:creationId xmlns:a16="http://schemas.microsoft.com/office/drawing/2014/main" id="{6A8CE1D4-4D91-F910-0CEB-689E0E23DD58}"/>
              </a:ext>
            </a:extLst>
          </p:cNvPr>
          <p:cNvSpPr/>
          <p:nvPr/>
        </p:nvSpPr>
        <p:spPr>
          <a:xfrm>
            <a:off x="10875" y="5532121"/>
            <a:ext cx="2720977" cy="1295266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1- sector ( 78 ) not finded (5000m).
</a:t>
            </a:r>
          </a:p>
        </p:txBody>
      </p:sp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