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941.legend.wmf"/>
  <Relationship Id="rId10-created" Type="http://schemas.openxmlformats.org/officeDocument/2006/relationships/image" Target="../media/ms1_ECNO.94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932.legend.wmf"/>
  <Relationship Id="rId10-created" Type="http://schemas.openxmlformats.org/officeDocument/2006/relationships/image" Target="../media/ms1_GPS.932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27.legend.wmf"/>
  <Relationship Id="rId10-created" Type="http://schemas.openxmlformats.org/officeDocument/2006/relationships/image" Target="../media/ms1_KPH.12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782.legend.wmf"/>
  <Relationship Id="rId10-created" Type="http://schemas.openxmlformats.org/officeDocument/2006/relationships/image" Target="../media/ms2_TECHMODE.78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621.zoomroute.jpg"/>
  <Relationship Id="rId9-created" Type="http://schemas.openxmlformats.org/officeDocument/2006/relationships/image" Target="../media/ms2_SC.621.legend.wmf"/>
  <Relationship Id="rId10-created" Type="http://schemas.openxmlformats.org/officeDocument/2006/relationships/image" Target="../media/ms2_SC.62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410.legend.wmf"/>
  <Relationship Id="rId10-created" Type="http://schemas.openxmlformats.org/officeDocument/2006/relationships/image" Target="../media/ms2_UARFCN.410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73.legend.wmf"/>
  <Relationship Id="rId10-created" Type="http://schemas.openxmlformats.org/officeDocument/2006/relationships/image" Target="../media/ms2_RSCP.7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589.legend.wmf"/>
  <Relationship Id="rId10-created" Type="http://schemas.openxmlformats.org/officeDocument/2006/relationships/image" Target="../media/ms2_ECNO.589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103.legend.wmf"/>
  <Relationship Id="rId10-created" Type="http://schemas.openxmlformats.org/officeDocument/2006/relationships/image" Target="../media/ms2_GPS.103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909.legend.wmf"/>
  <Relationship Id="rId10-created" Type="http://schemas.openxmlformats.org/officeDocument/2006/relationships/image" Target="../media/ms2_KPH.909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85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506.legend.wmf"/>
  <Relationship Id="rId10-created" Type="http://schemas.openxmlformats.org/officeDocument/2006/relationships/image" Target="../media/ms1_TECHMODE.506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799.zoomroute.jpg"/>
  <Relationship Id="rId9-created" Type="http://schemas.openxmlformats.org/officeDocument/2006/relationships/image" Target="../media/ms1_SC.799.legend.wmf"/>
  <Relationship Id="rId10-created" Type="http://schemas.openxmlformats.org/officeDocument/2006/relationships/image" Target="../media/ms1_SC.799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937.legend.wmf"/>
  <Relationship Id="rId10-created" Type="http://schemas.openxmlformats.org/officeDocument/2006/relationships/image" Target="../media/ms1_UARFCN.937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847.legend.wmf"/>
  <Relationship Id="rId10-created" Type="http://schemas.openxmlformats.org/officeDocument/2006/relationships/image" Target="../media/ms1_RSCP.84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MTN-TT-20260716-00538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35.49057 51.06859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TWBSCH11/TWRNCH11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