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g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MTN-TT-20260531-00392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11/08/2026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4" cy="1915806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35.68949 51.37189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TWBSCE3/TWRNCE6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Data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71770.849770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195677.390000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312379.740000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79590.197204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21687430202.769928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71770.849770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195677.390000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312379.740000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79590.197204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21687430202.769928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380</Words>
  <Application>Microsoft Office PowerPoint</Application>
  <PresentationFormat>Widescreen</PresentationFormat>
  <Paragraphs>207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2026-08-14T00:03:32Z</dcterms:modified>
</cp:coreProperties>
</file>