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2" r:id="rId17"/>
    <p:sldId id="273" r:id="rId18"/>
    <p:sldId id="274" r:id="rId1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6" d="100"/>
          <a:sy n="106" d="100"/>
        </p:scale>
        <p:origin x="756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8BA40D-8813-EB12-A937-392F8FE54CC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E110B9C-8BB7-2C93-61B6-F8528C460DD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F8E93C-3DD1-46B8-1117-A1C3DD85B2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8/18/2026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094D17-D838-11FC-8657-E2BCC838B3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DC9D95-6C7C-C2AF-3F14-4C45CF0C15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11140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C91585-8E3B-559F-261A-997C72B6CA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E9924D0-43D4-E240-5F4B-1F7E0953BE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DD3DE0-931A-94F3-8156-3EBEEEB536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8/18/2026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98241D-C535-76B1-88E9-DEE7A7FC36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30FECE-9B27-2AF6-3E1D-5CA739F622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34841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75B72FE-6D30-3089-231F-4C9D8928890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EE82A10-C3B0-C1DF-0703-17ACBA1E06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0F7435-9F68-2CAF-55DA-3B92FFE037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8/18/2026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2B2D6A-95C9-39D2-817E-2CB5961B2D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8AB179-2455-B1B8-C1A3-08CDCDF4E8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0051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6EA9C2-FDC5-6928-1DDE-59BB84FEEC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094518-3453-B618-913A-019D5FC5DB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01EC99-005E-EAB4-CC26-C59853DAE7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8/18/2026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4DCA88-B3AB-842B-418A-9ED5BBEBE3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2B43D9-DDAD-4B63-9695-8EBB01902F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11944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14E891-5C24-E1BA-B92B-30DE702ABF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926A2B-EF19-A777-63F5-F1FCC2026C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0245F0-1946-07AB-5004-37677E226A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8/18/2026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747798-A15C-A955-3C08-C8B480911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BEFB4D-19CC-4050-DACB-D088DAAEC9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4345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BAD23E-47B5-04D1-087D-DFDAAD50F9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ECE539-8860-FDF9-3E13-7BA401E0EA1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D5B5710-CE1A-63A7-F0F8-834DEAD7738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9447AC3-EF3F-E83E-ED75-16342E584A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8/18/2026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F2E937D-A74B-BC8D-44B4-CFE96A0A4B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A03E283-D9A9-AEEE-6B18-C9289B573D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79128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F79375-75BF-2CD1-9722-38A738B2DA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31FC820-2260-835C-1AAA-BFBBEF984F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8930D66-A485-AB7A-E47C-BF15A9F636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6D4A38B-13DD-B2AE-9A93-8231F641971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CCBE125-E362-5DAD-2B65-E87BB0D9A82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722C1-D438-6B7E-56D8-6886CA4D31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8/18/2026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BD7A378-217C-2E47-A4E7-A379E02724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4F930C4-0261-7472-E126-1B5D43B8F3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79783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1738D7-C146-1A80-33D3-C529205022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00A5EC5-5C64-0E8F-BA1D-6311C56608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8/18/2026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5017ED7-3190-3499-1B63-C40754D54D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3F1DEAB-76E8-48E4-C7B0-8F58E100B7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73402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3BEDA5D-F022-0D59-AD24-F6E488F806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8/18/2026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D160806-1273-2BB2-4B10-636A174D01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CB65B18-7F5C-02BA-DA18-A4C316D84B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7989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A011F2-6DA3-A27F-1691-0FE3B46D9C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DDEE1D-A324-8573-BB8A-3A480562F0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7733F77-0F83-AB3F-E52A-1742479EC11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6B1978-C001-257B-7F5A-0E1F732596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8/18/2026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D5043FD-43DF-714E-69E4-CA0B6C9FFF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7E91292-2FB0-EDAC-1CCA-8D452370F4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85082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F95310-A6C7-8D13-D3D1-BE7E712A71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8932CB2-CAEF-CDAC-AA0E-FC4B97F0591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F6BA528-E5EE-8645-039C-FE993DB8914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9ED083C-8D3E-6DB3-D35A-C8F1FA8570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8/18/2026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89C1E56-7DEC-C2D0-F52E-EE69539ED7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9D09BB6-2F63-B655-5FBA-F29D4ACA10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7162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A088BA4-E69F-054B-64F6-E266C05AC3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F58DF60-E069-EC63-656E-BD96EC78AD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C267A0-342A-2C7C-B1A2-C02F6CDDBDA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E47FC2-56E9-4A34-B5B8-C4C370F90D98}" type="datetimeFigureOut">
              <a:rPr lang="en-US" smtClean="0"/>
              <a:t>8/18/2026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5D2CBC-FEAA-A1DD-6CD1-E5A08CD97B5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0467E8-F64E-5DC7-EA46-ADC66D1B7C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11785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1.wmf"/><Relationship Id="rId5" Type="http://schemas.openxmlformats.org/officeDocument/2006/relationships/image" Target="../media/image30.jpg"/><Relationship Id="rId4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33.wmf"/><Relationship Id="rId4" Type="http://schemas.openxmlformats.org/officeDocument/2006/relationships/image" Target="../media/image32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7" Type="http://schemas.openxmlformats.org/officeDocument/2006/relationships/image" Target="../media/image36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35.wmf"/><Relationship Id="rId4" Type="http://schemas.openxmlformats.org/officeDocument/2006/relationships/image" Target="../media/image34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38.wmf"/><Relationship Id="rId4" Type="http://schemas.openxmlformats.org/officeDocument/2006/relationships/image" Target="../media/image37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40.wmf"/><Relationship Id="rId4" Type="http://schemas.openxmlformats.org/officeDocument/2006/relationships/image" Target="../media/image39.jp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7" Type="http://schemas.openxmlformats.org/officeDocument/2006/relationships/image" Target="../media/image10.wm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jpg"/><Relationship Id="rId5" Type="http://schemas.openxmlformats.org/officeDocument/2006/relationships/image" Target="../media/image8.png"/><Relationship Id="rId4" Type="http://schemas.openxmlformats.org/officeDocument/2006/relationships/image" Target="../media/image7.wm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g"/><Relationship Id="rId3" Type="http://schemas.openxmlformats.org/officeDocument/2006/relationships/image" Target="../media/image11.jpg"/><Relationship Id="rId7" Type="http://schemas.openxmlformats.org/officeDocument/2006/relationships/image" Target="../media/image14.wm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jpg"/><Relationship Id="rId5" Type="http://schemas.openxmlformats.org/officeDocument/2006/relationships/image" Target="../media/image8.png"/><Relationship Id="rId4" Type="http://schemas.openxmlformats.org/officeDocument/2006/relationships/image" Target="../media/image12.wmf"/><Relationship Id="rId9" Type="http://schemas.openxmlformats.org/officeDocument/2006/relationships/image" Target="../media/image16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7" Type="http://schemas.openxmlformats.org/officeDocument/2006/relationships/image" Target="../media/image20.wm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jpg"/><Relationship Id="rId5" Type="http://schemas.openxmlformats.org/officeDocument/2006/relationships/image" Target="../media/image8.png"/><Relationship Id="rId4" Type="http://schemas.openxmlformats.org/officeDocument/2006/relationships/image" Target="../media/image18.w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7" Type="http://schemas.openxmlformats.org/officeDocument/2006/relationships/image" Target="../media/image24.wm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jpg"/><Relationship Id="rId5" Type="http://schemas.openxmlformats.org/officeDocument/2006/relationships/image" Target="../media/image8.png"/><Relationship Id="rId4" Type="http://schemas.openxmlformats.org/officeDocument/2006/relationships/image" Target="../media/image22.w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7" Type="http://schemas.openxmlformats.org/officeDocument/2006/relationships/image" Target="../media/image28.wm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7.jpg"/><Relationship Id="rId5" Type="http://schemas.openxmlformats.org/officeDocument/2006/relationships/image" Target="../media/image8.png"/><Relationship Id="rId4" Type="http://schemas.openxmlformats.org/officeDocument/2006/relationships/image" Target="../media/image26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A6BFA88-E251-0A8C-512E-FE7B0EF108D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D0CD350-12C8-D620-6CA2-F19ED8CB038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0CAEE52-FB7C-84F2-D3EE-CC2666F18E7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68000" y="5378450"/>
            <a:ext cx="1066799" cy="1009650"/>
          </a:xfrm>
          <a:prstGeom prst="rect">
            <a:avLst/>
          </a:prstGeom>
        </p:spPr>
      </p:pic>
      <p:sp>
        <p:nvSpPr>
          <p:cNvPr id="4" name="ticket_id">
            <a:extLst>
              <a:ext uri="{FF2B5EF4-FFF2-40B4-BE49-F238E27FC236}">
                <a16:creationId xmlns:a16="http://schemas.microsoft.com/office/drawing/2014/main" id="{6E8F809D-6C39-469A-72C0-30AC5BF3C4C7}"/>
              </a:ext>
            </a:extLst>
          </p:cNvPr>
          <p:cNvSpPr txBox="1">
            <a:spLocks/>
          </p:cNvSpPr>
          <p:nvPr/>
        </p:nvSpPr>
        <p:spPr>
          <a:xfrm>
            <a:off x="7103418" y="1202382"/>
            <a:ext cx="3053594" cy="33954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Font typeface="Wingdings" charset="2"/>
              <a:buNone/>
              <a:defRPr sz="4000" b="1" i="1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155575" indent="-1555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2pPr>
            <a:lvl3pPr marL="361950" indent="-1809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3pPr>
            <a:lvl4pPr marL="534988" indent="-173038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Char char="§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4pPr>
            <a:lvl5pPr marL="498475" indent="-1428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Char char="o"/>
              <a:tabLst/>
              <a:defRPr sz="1200" kern="1200">
                <a:solidFill>
                  <a:srgbClr val="404F3C"/>
                </a:solidFill>
                <a:latin typeface="+mj-lt"/>
                <a:ea typeface="+mn-ea"/>
                <a:cs typeface="Calibri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b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SzTx/>
              <a:buFont typeface="Wingdings" charset="2"/>
              <a:buNone/>
              <a:tabLst/>
              <a:defRPr/>
            </a:pPr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</a:rPr>
              <a:t>MTN-TT-20260810-00551</a:t>
            </a: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7CBDC990-A54B-156B-6EAC-6DA12F6BBF82}"/>
              </a:ext>
            </a:extLst>
          </p:cNvPr>
          <p:cNvSpPr txBox="1">
            <a:spLocks/>
          </p:cNvSpPr>
          <p:nvPr/>
        </p:nvSpPr>
        <p:spPr>
          <a:xfrm>
            <a:off x="7071658" y="1703641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Drive test date:</a:t>
            </a:r>
          </a:p>
        </p:txBody>
      </p:sp>
      <p:sp>
        <p:nvSpPr>
          <p:cNvPr id="7" name="dt_date">
            <a:extLst>
              <a:ext uri="{FF2B5EF4-FFF2-40B4-BE49-F238E27FC236}">
                <a16:creationId xmlns:a16="http://schemas.microsoft.com/office/drawing/2014/main" id="{043871C2-01D6-D8C8-FB0B-9F27547C94F9}"/>
              </a:ext>
            </a:extLst>
          </p:cNvPr>
          <p:cNvSpPr txBox="1">
            <a:spLocks/>
          </p:cNvSpPr>
          <p:nvPr/>
        </p:nvSpPr>
        <p:spPr>
          <a:xfrm>
            <a:off x="9187585" y="1693992"/>
            <a:ext cx="1929639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17/08/2026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DDFEB387-205A-E115-8576-C0D4948DA5A4}"/>
              </a:ext>
            </a:extLst>
          </p:cNvPr>
          <p:cNvSpPr txBox="1">
            <a:spLocks/>
          </p:cNvSpPr>
          <p:nvPr/>
        </p:nvSpPr>
        <p:spPr>
          <a:xfrm>
            <a:off x="7071658" y="2154977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ZA" sz="18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Report test Date:</a:t>
            </a:r>
            <a:endParaRPr kumimoji="0" lang="en-ZA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11" name="rt_date">
            <a:extLst>
              <a:ext uri="{FF2B5EF4-FFF2-40B4-BE49-F238E27FC236}">
                <a16:creationId xmlns:a16="http://schemas.microsoft.com/office/drawing/2014/main" id="{13355B31-12C8-75EA-3551-4033DC154F29}"/>
              </a:ext>
            </a:extLst>
          </p:cNvPr>
          <p:cNvSpPr txBox="1">
            <a:spLocks/>
          </p:cNvSpPr>
          <p:nvPr/>
        </p:nvSpPr>
        <p:spPr>
          <a:xfrm>
            <a:off x="9168923" y="2190662"/>
            <a:ext cx="1929639" cy="32253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18/08/2026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>
            <a:extLst>
              <a:ext uri="{FF2B5EF4-FFF2-40B4-BE49-F238E27FC236}">
                <a16:creationId xmlns:a16="http://schemas.microsoft.com/office/drawing/2014/main" id="{464F06C3-EAA0-84A7-A8D6-A162E02C191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CD486175-EF9A-302E-54F8-A6C7B00CCD4C}"/>
              </a:ext>
            </a:extLst>
          </p:cNvPr>
          <p:cNvCxnSpPr>
            <a:cxnSpLocks/>
          </p:cNvCxnSpPr>
          <p:nvPr/>
        </p:nvCxnSpPr>
        <p:spPr>
          <a:xfrm flipH="1">
            <a:off x="6096000" y="369332"/>
            <a:ext cx="7575" cy="6488667"/>
          </a:xfrm>
          <a:prstGeom prst="line">
            <a:avLst/>
          </a:prstGeom>
          <a:noFill/>
          <a:ln w="57150" cap="flat" cmpd="sng" algn="ctr">
            <a:solidFill>
              <a:srgbClr val="FFCB05"/>
            </a:solidFill>
            <a:prstDash val="solid"/>
            <a:miter lim="800000"/>
          </a:ln>
          <a:effectLst/>
        </p:spPr>
      </p:cxnSp>
      <p:pic>
        <p:nvPicPr>
          <p:cNvPr id="34" name="NAL">
            <a:extLst>
              <a:ext uri="{FF2B5EF4-FFF2-40B4-BE49-F238E27FC236}">
                <a16:creationId xmlns:a16="http://schemas.microsoft.com/office/drawing/2014/main" id="{CDCC430B-F709-BC18-2924-4886581E64F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01351" y="2557195"/>
            <a:ext cx="3206774" cy="2993395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5" y="0"/>
            <a:ext cx="121796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sp>
        <p:nvSpPr>
          <p:cNvPr id="25" name="title_L">
            <a:extLst>
              <a:ext uri="{FF2B5EF4-FFF2-40B4-BE49-F238E27FC236}">
                <a16:creationId xmlns:a16="http://schemas.microsoft.com/office/drawing/2014/main" id="{B66CBE78-691D-A59C-FF0D-245EECA37A2B}"/>
              </a:ext>
            </a:extLst>
          </p:cNvPr>
          <p:cNvSpPr/>
          <p:nvPr/>
        </p:nvSpPr>
        <p:spPr>
          <a:xfrm>
            <a:off x="3817127" y="593827"/>
            <a:ext cx="2066149" cy="384752"/>
          </a:xfrm>
          <a:prstGeom prst="roundRect">
            <a:avLst/>
          </a:prstGeom>
          <a:solidFill>
            <a:srgbClr val="FFCB05"/>
          </a:solidFill>
          <a:ln w="12700" cap="flat" cmpd="sng" algn="ctr">
            <a:solidFill>
              <a:srgbClr val="FFCB0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>INDOOR</a:t>
            </a:r>
          </a:p>
        </p:txBody>
      </p:sp>
      <p:sp>
        <p:nvSpPr>
          <p:cNvPr id="26" name="title_R">
            <a:extLst>
              <a:ext uri="{FF2B5EF4-FFF2-40B4-BE49-F238E27FC236}">
                <a16:creationId xmlns:a16="http://schemas.microsoft.com/office/drawing/2014/main" id="{AB2B262C-A361-4C4F-F13D-C1CAE3B145D8}"/>
              </a:ext>
            </a:extLst>
          </p:cNvPr>
          <p:cNvSpPr/>
          <p:nvPr/>
        </p:nvSpPr>
        <p:spPr>
          <a:xfrm>
            <a:off x="6247922" y="594002"/>
            <a:ext cx="2068616" cy="384752"/>
          </a:xfrm>
          <a:prstGeom prst="roundRect">
            <a:avLst/>
          </a:prstGeom>
          <a:solidFill>
            <a:srgbClr val="FFCB05"/>
          </a:solidFill>
          <a:ln w="12700" cap="flat" cmpd="sng" algn="ctr">
            <a:solidFill>
              <a:srgbClr val="FFCB0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>OUTDOOR</a:t>
            </a:r>
          </a:p>
        </p:txBody>
      </p:sp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59D4000-1116-8FAB-A915-7B5F14C7262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09729" y="400110"/>
            <a:ext cx="1196790" cy="1146302"/>
          </a:xfrm>
          <a:prstGeom prst="rect">
            <a:avLst/>
          </a:prstGeom>
        </p:spPr>
      </p:pic>
      <p:sp>
        <p:nvSpPr>
          <p:cNvPr id="8" name="cra">
            <a:extLst>
              <a:ext uri="{FF2B5EF4-FFF2-40B4-BE49-F238E27FC236}">
                <a16:creationId xmlns:a16="http://schemas.microsoft.com/office/drawing/2014/main" id="{8F49C10D-2512-E1AE-F919-87EDD582AD0C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9F63AA95-2B17-120C-E941-7E26BF308502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9F84EF46-FEFC-3DB5-8EBD-3588C828177D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5" name="map_image_R">
            <a:extLst>
              <a:ext uri="{FF2B5EF4-FFF2-40B4-BE49-F238E27FC236}">
                <a16:creationId xmlns:a16="http://schemas.microsoft.com/office/drawing/2014/main" id="{027E1792-3D01-867C-60E1-E1AC5A88C10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926412" y="2217497"/>
            <a:ext cx="4258013" cy="3818541"/>
          </a:xfrm>
          <a:prstGeom prst="rect">
            <a:avLst/>
          </a:prstGeom>
        </p:spPr>
      </p:pic>
      <p:pic>
        <p:nvPicPr>
          <p:cNvPr id="11" name="legend_image_R">
            <a:extLst>
              <a:ext uri="{FF2B5EF4-FFF2-40B4-BE49-F238E27FC236}">
                <a16:creationId xmlns:a16="http://schemas.microsoft.com/office/drawing/2014/main" id="{2CE1C7BE-85AF-0505-DE03-E66B99AA1EF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126412" y="1240440"/>
            <a:ext cx="1800000" cy="16989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MS2 MS4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2G - Long Call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>
            <a:extLst>
              <a:ext uri="{FF2B5EF4-FFF2-40B4-BE49-F238E27FC236}">
                <a16:creationId xmlns:a16="http://schemas.microsoft.com/office/drawing/2014/main" id="{464F06C3-EAA0-84A7-A8D6-A162E02C191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CD486175-EF9A-302E-54F8-A6C7B00CCD4C}"/>
              </a:ext>
            </a:extLst>
          </p:cNvPr>
          <p:cNvCxnSpPr>
            <a:cxnSpLocks/>
          </p:cNvCxnSpPr>
          <p:nvPr/>
        </p:nvCxnSpPr>
        <p:spPr>
          <a:xfrm flipH="1">
            <a:off x="6096000" y="369332"/>
            <a:ext cx="7575" cy="6488667"/>
          </a:xfrm>
          <a:prstGeom prst="line">
            <a:avLst/>
          </a:prstGeom>
          <a:noFill/>
          <a:ln w="57150" cap="flat" cmpd="sng" algn="ctr">
            <a:solidFill>
              <a:srgbClr val="FFCB05"/>
            </a:solidFill>
            <a:prstDash val="solid"/>
            <a:miter lim="800000"/>
          </a:ln>
          <a:effectLst/>
        </p:spPr>
      </p:cxnSp>
      <p:pic>
        <p:nvPicPr>
          <p:cNvPr id="35" name="NAR">
            <a:extLst>
              <a:ext uri="{FF2B5EF4-FFF2-40B4-BE49-F238E27FC236}">
                <a16:creationId xmlns:a16="http://schemas.microsoft.com/office/drawing/2014/main" id="{BFA82968-E17E-25E6-E09B-4BE2B90F3FF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31778" y="2685410"/>
            <a:ext cx="3206774" cy="2993395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5" y="0"/>
            <a:ext cx="121796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sp>
        <p:nvSpPr>
          <p:cNvPr id="25" name="title_L">
            <a:extLst>
              <a:ext uri="{FF2B5EF4-FFF2-40B4-BE49-F238E27FC236}">
                <a16:creationId xmlns:a16="http://schemas.microsoft.com/office/drawing/2014/main" id="{B66CBE78-691D-A59C-FF0D-245EECA37A2B}"/>
              </a:ext>
            </a:extLst>
          </p:cNvPr>
          <p:cNvSpPr/>
          <p:nvPr/>
        </p:nvSpPr>
        <p:spPr>
          <a:xfrm>
            <a:off x="3817127" y="593827"/>
            <a:ext cx="2066149" cy="384752"/>
          </a:xfrm>
          <a:prstGeom prst="roundRect">
            <a:avLst/>
          </a:prstGeom>
          <a:solidFill>
            <a:srgbClr val="FFCB05"/>
          </a:solidFill>
          <a:ln w="12700" cap="flat" cmpd="sng" algn="ctr">
            <a:solidFill>
              <a:srgbClr val="FFCB0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>INDOOR</a:t>
            </a:r>
          </a:p>
        </p:txBody>
      </p:sp>
      <p:sp>
        <p:nvSpPr>
          <p:cNvPr id="26" name="title_R">
            <a:extLst>
              <a:ext uri="{FF2B5EF4-FFF2-40B4-BE49-F238E27FC236}">
                <a16:creationId xmlns:a16="http://schemas.microsoft.com/office/drawing/2014/main" id="{AB2B262C-A361-4C4F-F13D-C1CAE3B145D8}"/>
              </a:ext>
            </a:extLst>
          </p:cNvPr>
          <p:cNvSpPr/>
          <p:nvPr/>
        </p:nvSpPr>
        <p:spPr>
          <a:xfrm>
            <a:off x="6247922" y="594002"/>
            <a:ext cx="2068616" cy="384752"/>
          </a:xfrm>
          <a:prstGeom prst="roundRect">
            <a:avLst/>
          </a:prstGeom>
          <a:solidFill>
            <a:srgbClr val="FFCB05"/>
          </a:solidFill>
          <a:ln w="12700" cap="flat" cmpd="sng" algn="ctr">
            <a:solidFill>
              <a:srgbClr val="FFCB0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>OUTDOOR</a:t>
            </a:r>
          </a:p>
        </p:txBody>
      </p:sp>
      <p:pic>
        <p:nvPicPr>
          <p:cNvPr id="29" name="map_image_L">
            <a:extLst>
              <a:ext uri="{FF2B5EF4-FFF2-40B4-BE49-F238E27FC236}">
                <a16:creationId xmlns:a16="http://schemas.microsoft.com/office/drawing/2014/main" id="{7AFF42C1-6FE2-1933-6A4B-1171BFCA1D1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798143" y="2217497"/>
            <a:ext cx="4248318" cy="3809847"/>
          </a:xfrm>
          <a:prstGeom prst="rect">
            <a:avLst/>
          </a:prstGeom>
        </p:spPr>
      </p:pic>
      <p:pic>
        <p:nvPicPr>
          <p:cNvPr id="30" name="legend_image_L">
            <a:extLst>
              <a:ext uri="{FF2B5EF4-FFF2-40B4-BE49-F238E27FC236}">
                <a16:creationId xmlns:a16="http://schemas.microsoft.com/office/drawing/2014/main" id="{C7AC262B-A220-36D4-2F6A-B5ED96A8B96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1240440"/>
            <a:ext cx="1800000" cy="46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59D4000-1116-8FAB-A915-7B5F14C7262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609729" y="400110"/>
            <a:ext cx="1196790" cy="1146302"/>
          </a:xfrm>
          <a:prstGeom prst="rect">
            <a:avLst/>
          </a:prstGeom>
        </p:spPr>
      </p:pic>
      <p:sp>
        <p:nvSpPr>
          <p:cNvPr id="8" name="cra">
            <a:extLst>
              <a:ext uri="{FF2B5EF4-FFF2-40B4-BE49-F238E27FC236}">
                <a16:creationId xmlns:a16="http://schemas.microsoft.com/office/drawing/2014/main" id="{8F49C10D-2512-E1AE-F919-87EDD582AD0C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9F63AA95-2B17-120C-E941-7E26BF308502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9F84EF46-FEFC-3DB5-8EBD-3588C828177D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>
            <a:extLst>
              <a:ext uri="{FF2B5EF4-FFF2-40B4-BE49-F238E27FC236}">
                <a16:creationId xmlns:a16="http://schemas.microsoft.com/office/drawing/2014/main" id="{464F06C3-EAA0-84A7-A8D6-A162E02C191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CD486175-EF9A-302E-54F8-A6C7B00CCD4C}"/>
              </a:ext>
            </a:extLst>
          </p:cNvPr>
          <p:cNvCxnSpPr>
            <a:cxnSpLocks/>
          </p:cNvCxnSpPr>
          <p:nvPr/>
        </p:nvCxnSpPr>
        <p:spPr>
          <a:xfrm flipH="1">
            <a:off x="6096000" y="369332"/>
            <a:ext cx="7575" cy="6488667"/>
          </a:xfrm>
          <a:prstGeom prst="line">
            <a:avLst/>
          </a:prstGeom>
          <a:noFill/>
          <a:ln w="57150" cap="flat" cmpd="sng" algn="ctr">
            <a:solidFill>
              <a:srgbClr val="FFCB05"/>
            </a:solidFill>
            <a:prstDash val="solid"/>
            <a:miter lim="800000"/>
          </a:ln>
          <a:effectLst/>
        </p:spPr>
      </p:cxnSp>
      <p:pic>
        <p:nvPicPr>
          <p:cNvPr id="35" name="NAR">
            <a:extLst>
              <a:ext uri="{FF2B5EF4-FFF2-40B4-BE49-F238E27FC236}">
                <a16:creationId xmlns:a16="http://schemas.microsoft.com/office/drawing/2014/main" id="{BFA82968-E17E-25E6-E09B-4BE2B90F3FF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31778" y="2685410"/>
            <a:ext cx="3206774" cy="2993395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5" y="0"/>
            <a:ext cx="121796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GSM</a:t>
            </a:r>
            <a:endParaRPr lang="en-US" dirty="0"/>
          </a:p>
        </p:txBody>
      </p:sp>
      <p:sp>
        <p:nvSpPr>
          <p:cNvPr id="25" name="title_L">
            <a:extLst>
              <a:ext uri="{FF2B5EF4-FFF2-40B4-BE49-F238E27FC236}">
                <a16:creationId xmlns:a16="http://schemas.microsoft.com/office/drawing/2014/main" id="{B66CBE78-691D-A59C-FF0D-245EECA37A2B}"/>
              </a:ext>
            </a:extLst>
          </p:cNvPr>
          <p:cNvSpPr/>
          <p:nvPr/>
        </p:nvSpPr>
        <p:spPr>
          <a:xfrm>
            <a:off x="3817127" y="593827"/>
            <a:ext cx="2066149" cy="384752"/>
          </a:xfrm>
          <a:prstGeom prst="roundRect">
            <a:avLst/>
          </a:prstGeom>
          <a:solidFill>
            <a:srgbClr val="FFCB05"/>
          </a:solidFill>
          <a:ln w="12700" cap="flat" cmpd="sng" algn="ctr">
            <a:solidFill>
              <a:srgbClr val="FFCB0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>INDOOR</a:t>
            </a:r>
          </a:p>
        </p:txBody>
      </p:sp>
      <p:sp>
        <p:nvSpPr>
          <p:cNvPr id="26" name="title_R">
            <a:extLst>
              <a:ext uri="{FF2B5EF4-FFF2-40B4-BE49-F238E27FC236}">
                <a16:creationId xmlns:a16="http://schemas.microsoft.com/office/drawing/2014/main" id="{AB2B262C-A361-4C4F-F13D-C1CAE3B145D8}"/>
              </a:ext>
            </a:extLst>
          </p:cNvPr>
          <p:cNvSpPr/>
          <p:nvPr/>
        </p:nvSpPr>
        <p:spPr>
          <a:xfrm>
            <a:off x="6247922" y="594002"/>
            <a:ext cx="2068616" cy="384752"/>
          </a:xfrm>
          <a:prstGeom prst="roundRect">
            <a:avLst/>
          </a:prstGeom>
          <a:solidFill>
            <a:srgbClr val="FFCB05"/>
          </a:solidFill>
          <a:ln w="12700" cap="flat" cmpd="sng" algn="ctr">
            <a:solidFill>
              <a:srgbClr val="FFCB0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>OUTDOOR</a:t>
            </a:r>
          </a:p>
        </p:txBody>
      </p:sp>
      <p:pic>
        <p:nvPicPr>
          <p:cNvPr id="29" name="map_image_L">
            <a:extLst>
              <a:ext uri="{FF2B5EF4-FFF2-40B4-BE49-F238E27FC236}">
                <a16:creationId xmlns:a16="http://schemas.microsoft.com/office/drawing/2014/main" id="{7AFF42C1-6FE2-1933-6A4B-1171BFCA1D1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798143" y="2217497"/>
            <a:ext cx="4248318" cy="3809847"/>
          </a:xfrm>
          <a:prstGeom prst="rect">
            <a:avLst/>
          </a:prstGeom>
        </p:spPr>
      </p:pic>
      <p:pic>
        <p:nvPicPr>
          <p:cNvPr id="30" name="legend_image_L">
            <a:extLst>
              <a:ext uri="{FF2B5EF4-FFF2-40B4-BE49-F238E27FC236}">
                <a16:creationId xmlns:a16="http://schemas.microsoft.com/office/drawing/2014/main" id="{C7AC262B-A220-36D4-2F6A-B5ED96A8B96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1240440"/>
            <a:ext cx="1800000" cy="73125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BCCH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59D4000-1116-8FAB-A915-7B5F14C7262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609729" y="400110"/>
            <a:ext cx="1196790" cy="1146302"/>
          </a:xfrm>
          <a:prstGeom prst="rect">
            <a:avLst/>
          </a:prstGeom>
        </p:spPr>
      </p:pic>
      <p:sp>
        <p:nvSpPr>
          <p:cNvPr id="8" name="cra">
            <a:extLst>
              <a:ext uri="{FF2B5EF4-FFF2-40B4-BE49-F238E27FC236}">
                <a16:creationId xmlns:a16="http://schemas.microsoft.com/office/drawing/2014/main" id="{8F49C10D-2512-E1AE-F919-87EDD582AD0C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9F63AA95-2B17-120C-E941-7E26BF308502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9F84EF46-FEFC-3DB5-8EBD-3588C828177D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4" name="zoomroute_image_L">
            <a:extLst>
              <a:ext uri="{FF2B5EF4-FFF2-40B4-BE49-F238E27FC236}">
                <a16:creationId xmlns:a16="http://schemas.microsoft.com/office/drawing/2014/main" id="{6E3D7B34-7D69-996A-72E7-24275F07FD02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4222" y="3196229"/>
            <a:ext cx="1800000" cy="16142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>
            <a:extLst>
              <a:ext uri="{FF2B5EF4-FFF2-40B4-BE49-F238E27FC236}">
                <a16:creationId xmlns:a16="http://schemas.microsoft.com/office/drawing/2014/main" id="{464F06C3-EAA0-84A7-A8D6-A162E02C191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CD486175-EF9A-302E-54F8-A6C7B00CCD4C}"/>
              </a:ext>
            </a:extLst>
          </p:cNvPr>
          <p:cNvCxnSpPr>
            <a:cxnSpLocks/>
          </p:cNvCxnSpPr>
          <p:nvPr/>
        </p:nvCxnSpPr>
        <p:spPr>
          <a:xfrm flipH="1">
            <a:off x="6096000" y="369332"/>
            <a:ext cx="7575" cy="6488667"/>
          </a:xfrm>
          <a:prstGeom prst="line">
            <a:avLst/>
          </a:prstGeom>
          <a:noFill/>
          <a:ln w="57150" cap="flat" cmpd="sng" algn="ctr">
            <a:solidFill>
              <a:srgbClr val="FFCB05"/>
            </a:solidFill>
            <a:prstDash val="solid"/>
            <a:miter lim="800000"/>
          </a:ln>
          <a:effectLst/>
        </p:spPr>
      </p:cxnSp>
      <p:pic>
        <p:nvPicPr>
          <p:cNvPr id="35" name="NAR">
            <a:extLst>
              <a:ext uri="{FF2B5EF4-FFF2-40B4-BE49-F238E27FC236}">
                <a16:creationId xmlns:a16="http://schemas.microsoft.com/office/drawing/2014/main" id="{BFA82968-E17E-25E6-E09B-4BE2B90F3FF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31778" y="2685410"/>
            <a:ext cx="3206774" cy="2993395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5" y="0"/>
            <a:ext cx="121796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GSM</a:t>
            </a:r>
            <a:endParaRPr lang="en-US" dirty="0"/>
          </a:p>
        </p:txBody>
      </p:sp>
      <p:sp>
        <p:nvSpPr>
          <p:cNvPr id="25" name="title_L">
            <a:extLst>
              <a:ext uri="{FF2B5EF4-FFF2-40B4-BE49-F238E27FC236}">
                <a16:creationId xmlns:a16="http://schemas.microsoft.com/office/drawing/2014/main" id="{B66CBE78-691D-A59C-FF0D-245EECA37A2B}"/>
              </a:ext>
            </a:extLst>
          </p:cNvPr>
          <p:cNvSpPr/>
          <p:nvPr/>
        </p:nvSpPr>
        <p:spPr>
          <a:xfrm>
            <a:off x="3817127" y="593827"/>
            <a:ext cx="2066149" cy="384752"/>
          </a:xfrm>
          <a:prstGeom prst="roundRect">
            <a:avLst/>
          </a:prstGeom>
          <a:solidFill>
            <a:srgbClr val="FFCB05"/>
          </a:solidFill>
          <a:ln w="12700" cap="flat" cmpd="sng" algn="ctr">
            <a:solidFill>
              <a:srgbClr val="FFCB0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>INDOOR</a:t>
            </a:r>
          </a:p>
        </p:txBody>
      </p:sp>
      <p:sp>
        <p:nvSpPr>
          <p:cNvPr id="26" name="title_R">
            <a:extLst>
              <a:ext uri="{FF2B5EF4-FFF2-40B4-BE49-F238E27FC236}">
                <a16:creationId xmlns:a16="http://schemas.microsoft.com/office/drawing/2014/main" id="{AB2B262C-A361-4C4F-F13D-C1CAE3B145D8}"/>
              </a:ext>
            </a:extLst>
          </p:cNvPr>
          <p:cNvSpPr/>
          <p:nvPr/>
        </p:nvSpPr>
        <p:spPr>
          <a:xfrm>
            <a:off x="6247922" y="594002"/>
            <a:ext cx="2068616" cy="384752"/>
          </a:xfrm>
          <a:prstGeom prst="roundRect">
            <a:avLst/>
          </a:prstGeom>
          <a:solidFill>
            <a:srgbClr val="FFCB05"/>
          </a:solidFill>
          <a:ln w="12700" cap="flat" cmpd="sng" algn="ctr">
            <a:solidFill>
              <a:srgbClr val="FFCB0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>OUTDOOR</a:t>
            </a:r>
          </a:p>
        </p:txBody>
      </p:sp>
      <p:pic>
        <p:nvPicPr>
          <p:cNvPr id="29" name="map_image_L">
            <a:extLst>
              <a:ext uri="{FF2B5EF4-FFF2-40B4-BE49-F238E27FC236}">
                <a16:creationId xmlns:a16="http://schemas.microsoft.com/office/drawing/2014/main" id="{7AFF42C1-6FE2-1933-6A4B-1171BFCA1D1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798143" y="2217497"/>
            <a:ext cx="4248318" cy="3809847"/>
          </a:xfrm>
          <a:prstGeom prst="rect">
            <a:avLst/>
          </a:prstGeom>
        </p:spPr>
      </p:pic>
      <p:pic>
        <p:nvPicPr>
          <p:cNvPr id="30" name="legend_image_L">
            <a:extLst>
              <a:ext uri="{FF2B5EF4-FFF2-40B4-BE49-F238E27FC236}">
                <a16:creationId xmlns:a16="http://schemas.microsoft.com/office/drawing/2014/main" id="{C7AC262B-A220-36D4-2F6A-B5ED96A8B96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1240440"/>
            <a:ext cx="1800000" cy="764706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BAND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59D4000-1116-8FAB-A915-7B5F14C7262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609729" y="400110"/>
            <a:ext cx="1196790" cy="1146302"/>
          </a:xfrm>
          <a:prstGeom prst="rect">
            <a:avLst/>
          </a:prstGeom>
        </p:spPr>
      </p:pic>
      <p:sp>
        <p:nvSpPr>
          <p:cNvPr id="8" name="cra">
            <a:extLst>
              <a:ext uri="{FF2B5EF4-FFF2-40B4-BE49-F238E27FC236}">
                <a16:creationId xmlns:a16="http://schemas.microsoft.com/office/drawing/2014/main" id="{8F49C10D-2512-E1AE-F919-87EDD582AD0C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9F63AA95-2B17-120C-E941-7E26BF308502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9F84EF46-FEFC-3DB5-8EBD-3588C828177D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>
            <a:extLst>
              <a:ext uri="{FF2B5EF4-FFF2-40B4-BE49-F238E27FC236}">
                <a16:creationId xmlns:a16="http://schemas.microsoft.com/office/drawing/2014/main" id="{464F06C3-EAA0-84A7-A8D6-A162E02C191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CD486175-EF9A-302E-54F8-A6C7B00CCD4C}"/>
              </a:ext>
            </a:extLst>
          </p:cNvPr>
          <p:cNvCxnSpPr>
            <a:cxnSpLocks/>
          </p:cNvCxnSpPr>
          <p:nvPr/>
        </p:nvCxnSpPr>
        <p:spPr>
          <a:xfrm flipH="1">
            <a:off x="6096000" y="369332"/>
            <a:ext cx="7575" cy="6488667"/>
          </a:xfrm>
          <a:prstGeom prst="line">
            <a:avLst/>
          </a:prstGeom>
          <a:noFill/>
          <a:ln w="57150" cap="flat" cmpd="sng" algn="ctr">
            <a:solidFill>
              <a:srgbClr val="FFCB05"/>
            </a:solidFill>
            <a:prstDash val="solid"/>
            <a:miter lim="800000"/>
          </a:ln>
          <a:effectLst/>
        </p:spPr>
      </p:cxnSp>
      <p:pic>
        <p:nvPicPr>
          <p:cNvPr id="34" name="NAL">
            <a:extLst>
              <a:ext uri="{FF2B5EF4-FFF2-40B4-BE49-F238E27FC236}">
                <a16:creationId xmlns:a16="http://schemas.microsoft.com/office/drawing/2014/main" id="{CDCC430B-F709-BC18-2924-4886581E64F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01351" y="2557195"/>
            <a:ext cx="3206774" cy="2993395"/>
          </a:xfrm>
          <a:prstGeom prst="rect">
            <a:avLst/>
          </a:prstGeom>
        </p:spPr>
      </p:pic>
      <p:pic>
        <p:nvPicPr>
          <p:cNvPr id="35" name="NAR">
            <a:extLst>
              <a:ext uri="{FF2B5EF4-FFF2-40B4-BE49-F238E27FC236}">
                <a16:creationId xmlns:a16="http://schemas.microsoft.com/office/drawing/2014/main" id="{BFA82968-E17E-25E6-E09B-4BE2B90F3FF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31778" y="2685410"/>
            <a:ext cx="3206774" cy="2993395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5" y="0"/>
            <a:ext cx="121796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GSM</a:t>
            </a:r>
            <a:endParaRPr lang="en-US" dirty="0"/>
          </a:p>
        </p:txBody>
      </p:sp>
      <p:sp>
        <p:nvSpPr>
          <p:cNvPr id="25" name="title_L">
            <a:extLst>
              <a:ext uri="{FF2B5EF4-FFF2-40B4-BE49-F238E27FC236}">
                <a16:creationId xmlns:a16="http://schemas.microsoft.com/office/drawing/2014/main" id="{B66CBE78-691D-A59C-FF0D-245EECA37A2B}"/>
              </a:ext>
            </a:extLst>
          </p:cNvPr>
          <p:cNvSpPr/>
          <p:nvPr/>
        </p:nvSpPr>
        <p:spPr>
          <a:xfrm>
            <a:off x="3817127" y="593827"/>
            <a:ext cx="2066149" cy="384752"/>
          </a:xfrm>
          <a:prstGeom prst="roundRect">
            <a:avLst/>
          </a:prstGeom>
          <a:solidFill>
            <a:srgbClr val="FFCB05"/>
          </a:solidFill>
          <a:ln w="12700" cap="flat" cmpd="sng" algn="ctr">
            <a:solidFill>
              <a:srgbClr val="FFCB0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>INDOOR</a:t>
            </a:r>
          </a:p>
        </p:txBody>
      </p:sp>
      <p:sp>
        <p:nvSpPr>
          <p:cNvPr id="26" name="title_R">
            <a:extLst>
              <a:ext uri="{FF2B5EF4-FFF2-40B4-BE49-F238E27FC236}">
                <a16:creationId xmlns:a16="http://schemas.microsoft.com/office/drawing/2014/main" id="{AB2B262C-A361-4C4F-F13D-C1CAE3B145D8}"/>
              </a:ext>
            </a:extLst>
          </p:cNvPr>
          <p:cNvSpPr/>
          <p:nvPr/>
        </p:nvSpPr>
        <p:spPr>
          <a:xfrm>
            <a:off x="6247922" y="594002"/>
            <a:ext cx="2068616" cy="384752"/>
          </a:xfrm>
          <a:prstGeom prst="roundRect">
            <a:avLst/>
          </a:prstGeom>
          <a:solidFill>
            <a:srgbClr val="FFCB05"/>
          </a:solidFill>
          <a:ln w="12700" cap="flat" cmpd="sng" algn="ctr">
            <a:solidFill>
              <a:srgbClr val="FFCB0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>OUTDOOR</a:t>
            </a:r>
          </a:p>
        </p:txBody>
      </p:sp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RXQUALSUB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59D4000-1116-8FAB-A915-7B5F14C7262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09729" y="400110"/>
            <a:ext cx="1196790" cy="1146302"/>
          </a:xfrm>
          <a:prstGeom prst="rect">
            <a:avLst/>
          </a:prstGeom>
        </p:spPr>
      </p:pic>
      <p:sp>
        <p:nvSpPr>
          <p:cNvPr id="8" name="cra">
            <a:extLst>
              <a:ext uri="{FF2B5EF4-FFF2-40B4-BE49-F238E27FC236}">
                <a16:creationId xmlns:a16="http://schemas.microsoft.com/office/drawing/2014/main" id="{8F49C10D-2512-E1AE-F919-87EDD582AD0C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9F63AA95-2B17-120C-E941-7E26BF308502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9F84EF46-FEFC-3DB5-8EBD-3588C828177D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>
            <a:extLst>
              <a:ext uri="{FF2B5EF4-FFF2-40B4-BE49-F238E27FC236}">
                <a16:creationId xmlns:a16="http://schemas.microsoft.com/office/drawing/2014/main" id="{464F06C3-EAA0-84A7-A8D6-A162E02C191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CD486175-EF9A-302E-54F8-A6C7B00CCD4C}"/>
              </a:ext>
            </a:extLst>
          </p:cNvPr>
          <p:cNvCxnSpPr>
            <a:cxnSpLocks/>
          </p:cNvCxnSpPr>
          <p:nvPr/>
        </p:nvCxnSpPr>
        <p:spPr>
          <a:xfrm flipH="1">
            <a:off x="6096000" y="369332"/>
            <a:ext cx="7575" cy="6488667"/>
          </a:xfrm>
          <a:prstGeom prst="line">
            <a:avLst/>
          </a:prstGeom>
          <a:noFill/>
          <a:ln w="57150" cap="flat" cmpd="sng" algn="ctr">
            <a:solidFill>
              <a:srgbClr val="FFCB05"/>
            </a:solidFill>
            <a:prstDash val="solid"/>
            <a:miter lim="800000"/>
          </a:ln>
          <a:effectLst/>
        </p:spPr>
      </p:cxnSp>
      <p:pic>
        <p:nvPicPr>
          <p:cNvPr id="35" name="NAR">
            <a:extLst>
              <a:ext uri="{FF2B5EF4-FFF2-40B4-BE49-F238E27FC236}">
                <a16:creationId xmlns:a16="http://schemas.microsoft.com/office/drawing/2014/main" id="{BFA82968-E17E-25E6-E09B-4BE2B90F3FF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31778" y="2685410"/>
            <a:ext cx="3206774" cy="2993395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5" y="0"/>
            <a:ext cx="121796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sp>
        <p:nvSpPr>
          <p:cNvPr id="25" name="title_L">
            <a:extLst>
              <a:ext uri="{FF2B5EF4-FFF2-40B4-BE49-F238E27FC236}">
                <a16:creationId xmlns:a16="http://schemas.microsoft.com/office/drawing/2014/main" id="{B66CBE78-691D-A59C-FF0D-245EECA37A2B}"/>
              </a:ext>
            </a:extLst>
          </p:cNvPr>
          <p:cNvSpPr/>
          <p:nvPr/>
        </p:nvSpPr>
        <p:spPr>
          <a:xfrm>
            <a:off x="3817127" y="593827"/>
            <a:ext cx="2066149" cy="384752"/>
          </a:xfrm>
          <a:prstGeom prst="roundRect">
            <a:avLst/>
          </a:prstGeom>
          <a:solidFill>
            <a:srgbClr val="FFCB05"/>
          </a:solidFill>
          <a:ln w="12700" cap="flat" cmpd="sng" algn="ctr">
            <a:solidFill>
              <a:srgbClr val="FFCB0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>INDOOR</a:t>
            </a:r>
          </a:p>
        </p:txBody>
      </p:sp>
      <p:sp>
        <p:nvSpPr>
          <p:cNvPr id="26" name="title_R">
            <a:extLst>
              <a:ext uri="{FF2B5EF4-FFF2-40B4-BE49-F238E27FC236}">
                <a16:creationId xmlns:a16="http://schemas.microsoft.com/office/drawing/2014/main" id="{AB2B262C-A361-4C4F-F13D-C1CAE3B145D8}"/>
              </a:ext>
            </a:extLst>
          </p:cNvPr>
          <p:cNvSpPr/>
          <p:nvPr/>
        </p:nvSpPr>
        <p:spPr>
          <a:xfrm>
            <a:off x="6247922" y="594002"/>
            <a:ext cx="2068616" cy="384752"/>
          </a:xfrm>
          <a:prstGeom prst="roundRect">
            <a:avLst/>
          </a:prstGeom>
          <a:solidFill>
            <a:srgbClr val="FFCB05"/>
          </a:solidFill>
          <a:ln w="12700" cap="flat" cmpd="sng" algn="ctr">
            <a:solidFill>
              <a:srgbClr val="FFCB0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>OUTDOOR</a:t>
            </a:r>
          </a:p>
        </p:txBody>
      </p:sp>
      <p:pic>
        <p:nvPicPr>
          <p:cNvPr id="29" name="map_image_L">
            <a:extLst>
              <a:ext uri="{FF2B5EF4-FFF2-40B4-BE49-F238E27FC236}">
                <a16:creationId xmlns:a16="http://schemas.microsoft.com/office/drawing/2014/main" id="{7AFF42C1-6FE2-1933-6A4B-1171BFCA1D1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798143" y="2217497"/>
            <a:ext cx="4248318" cy="3809847"/>
          </a:xfrm>
          <a:prstGeom prst="rect">
            <a:avLst/>
          </a:prstGeom>
        </p:spPr>
      </p:pic>
      <p:pic>
        <p:nvPicPr>
          <p:cNvPr id="30" name="legend_image_L">
            <a:extLst>
              <a:ext uri="{FF2B5EF4-FFF2-40B4-BE49-F238E27FC236}">
                <a16:creationId xmlns:a16="http://schemas.microsoft.com/office/drawing/2014/main" id="{C7AC262B-A220-36D4-2F6A-B5ED96A8B96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1240440"/>
            <a:ext cx="1800000" cy="2118519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59D4000-1116-8FAB-A915-7B5F14C7262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609729" y="400110"/>
            <a:ext cx="1196790" cy="1146302"/>
          </a:xfrm>
          <a:prstGeom prst="rect">
            <a:avLst/>
          </a:prstGeom>
        </p:spPr>
      </p:pic>
      <p:sp>
        <p:nvSpPr>
          <p:cNvPr id="8" name="cra">
            <a:extLst>
              <a:ext uri="{FF2B5EF4-FFF2-40B4-BE49-F238E27FC236}">
                <a16:creationId xmlns:a16="http://schemas.microsoft.com/office/drawing/2014/main" id="{8F49C10D-2512-E1AE-F919-87EDD582AD0C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9F63AA95-2B17-120C-E941-7E26BF308502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9F84EF46-FEFC-3DB5-8EBD-3588C828177D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>
            <a:extLst>
              <a:ext uri="{FF2B5EF4-FFF2-40B4-BE49-F238E27FC236}">
                <a16:creationId xmlns:a16="http://schemas.microsoft.com/office/drawing/2014/main" id="{464F06C3-EAA0-84A7-A8D6-A162E02C191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CD486175-EF9A-302E-54F8-A6C7B00CCD4C}"/>
              </a:ext>
            </a:extLst>
          </p:cNvPr>
          <p:cNvCxnSpPr>
            <a:cxnSpLocks/>
          </p:cNvCxnSpPr>
          <p:nvPr/>
        </p:nvCxnSpPr>
        <p:spPr>
          <a:xfrm flipH="1">
            <a:off x="6096000" y="369332"/>
            <a:ext cx="7575" cy="6488667"/>
          </a:xfrm>
          <a:prstGeom prst="line">
            <a:avLst/>
          </a:prstGeom>
          <a:noFill/>
          <a:ln w="57150" cap="flat" cmpd="sng" algn="ctr">
            <a:solidFill>
              <a:srgbClr val="FFCB05"/>
            </a:solidFill>
            <a:prstDash val="solid"/>
            <a:miter lim="800000"/>
          </a:ln>
          <a:effectLst/>
        </p:spPr>
      </p:cxnSp>
      <p:pic>
        <p:nvPicPr>
          <p:cNvPr id="34" name="NAL">
            <a:extLst>
              <a:ext uri="{FF2B5EF4-FFF2-40B4-BE49-F238E27FC236}">
                <a16:creationId xmlns:a16="http://schemas.microsoft.com/office/drawing/2014/main" id="{CDCC430B-F709-BC18-2924-4886581E64F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01351" y="2557195"/>
            <a:ext cx="3206774" cy="2993395"/>
          </a:xfrm>
          <a:prstGeom prst="rect">
            <a:avLst/>
          </a:prstGeom>
        </p:spPr>
      </p:pic>
      <p:pic>
        <p:nvPicPr>
          <p:cNvPr id="35" name="NAR">
            <a:extLst>
              <a:ext uri="{FF2B5EF4-FFF2-40B4-BE49-F238E27FC236}">
                <a16:creationId xmlns:a16="http://schemas.microsoft.com/office/drawing/2014/main" id="{BFA82968-E17E-25E6-E09B-4BE2B90F3FF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31778" y="2685410"/>
            <a:ext cx="3206774" cy="2993395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5" y="0"/>
            <a:ext cx="121796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sp>
        <p:nvSpPr>
          <p:cNvPr id="25" name="title_L">
            <a:extLst>
              <a:ext uri="{FF2B5EF4-FFF2-40B4-BE49-F238E27FC236}">
                <a16:creationId xmlns:a16="http://schemas.microsoft.com/office/drawing/2014/main" id="{B66CBE78-691D-A59C-FF0D-245EECA37A2B}"/>
              </a:ext>
            </a:extLst>
          </p:cNvPr>
          <p:cNvSpPr/>
          <p:nvPr/>
        </p:nvSpPr>
        <p:spPr>
          <a:xfrm>
            <a:off x="3817127" y="593827"/>
            <a:ext cx="2066149" cy="384752"/>
          </a:xfrm>
          <a:prstGeom prst="roundRect">
            <a:avLst/>
          </a:prstGeom>
          <a:solidFill>
            <a:srgbClr val="FFCB05"/>
          </a:solidFill>
          <a:ln w="12700" cap="flat" cmpd="sng" algn="ctr">
            <a:solidFill>
              <a:srgbClr val="FFCB0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>INDOOR</a:t>
            </a:r>
          </a:p>
        </p:txBody>
      </p:sp>
      <p:sp>
        <p:nvSpPr>
          <p:cNvPr id="26" name="title_R">
            <a:extLst>
              <a:ext uri="{FF2B5EF4-FFF2-40B4-BE49-F238E27FC236}">
                <a16:creationId xmlns:a16="http://schemas.microsoft.com/office/drawing/2014/main" id="{AB2B262C-A361-4C4F-F13D-C1CAE3B145D8}"/>
              </a:ext>
            </a:extLst>
          </p:cNvPr>
          <p:cNvSpPr/>
          <p:nvPr/>
        </p:nvSpPr>
        <p:spPr>
          <a:xfrm>
            <a:off x="6247922" y="594002"/>
            <a:ext cx="2068616" cy="384752"/>
          </a:xfrm>
          <a:prstGeom prst="roundRect">
            <a:avLst/>
          </a:prstGeom>
          <a:solidFill>
            <a:srgbClr val="FFCB05"/>
          </a:solidFill>
          <a:ln w="12700" cap="flat" cmpd="sng" algn="ctr">
            <a:solidFill>
              <a:srgbClr val="FFCB0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>OUTDOOR</a:t>
            </a:r>
          </a:p>
        </p:txBody>
      </p:sp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59D4000-1116-8FAB-A915-7B5F14C7262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09729" y="400110"/>
            <a:ext cx="1196790" cy="1146302"/>
          </a:xfrm>
          <a:prstGeom prst="rect">
            <a:avLst/>
          </a:prstGeom>
        </p:spPr>
      </p:pic>
      <p:sp>
        <p:nvSpPr>
          <p:cNvPr id="8" name="cra">
            <a:extLst>
              <a:ext uri="{FF2B5EF4-FFF2-40B4-BE49-F238E27FC236}">
                <a16:creationId xmlns:a16="http://schemas.microsoft.com/office/drawing/2014/main" id="{8F49C10D-2512-E1AE-F919-87EDD582AD0C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9F63AA95-2B17-120C-E941-7E26BF308502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9F84EF46-FEFC-3DB5-8EBD-3588C828177D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E087790-5229-C434-43D5-C611C6FFFDF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C8A6DE9-BE04-1779-8673-C4C0CCD4E14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4E3AA90C-DACD-5736-F246-2BEC4FD73FEF}"/>
              </a:ext>
            </a:extLst>
          </p:cNvPr>
          <p:cNvSpPr txBox="1">
            <a:spLocks/>
          </p:cNvSpPr>
          <p:nvPr/>
        </p:nvSpPr>
        <p:spPr>
          <a:xfrm>
            <a:off x="1345015" y="2920181"/>
            <a:ext cx="3295996" cy="1110338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Thank </a:t>
            </a:r>
            <a:r>
              <a:rPr lang="en-US" sz="4400" b="1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you</a:t>
            </a:r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 </a:t>
            </a:r>
            <a:endParaRPr lang="en-GB" sz="4400" dirty="0">
              <a:latin typeface="Irancell" panose="02000504000000020004" pitchFamily="2" charset="-78"/>
              <a:ea typeface="Irancell" panose="02000504000000020004" pitchFamily="2" charset="-78"/>
              <a:cs typeface="Irancell" panose="02000504000000020004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D77B606-5961-786E-0276-62CBBF86799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C3CF6DA-FDB5-6D01-60CA-A72DF29F41E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3DE96725-2C25-C442-9775-2519A1DD6C4F}"/>
              </a:ext>
            </a:extLst>
          </p:cNvPr>
          <p:cNvSpPr/>
          <p:nvPr/>
        </p:nvSpPr>
        <p:spPr>
          <a:xfrm>
            <a:off x="3825875" y="724909"/>
            <a:ext cx="4572000" cy="646331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Customer Location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C853FE4-E3B2-0030-0A57-C4C1033D73C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59298" y="424534"/>
            <a:ext cx="1103790" cy="1044659"/>
          </a:xfrm>
          <a:prstGeom prst="rect">
            <a:avLst/>
          </a:prstGeom>
        </p:spPr>
      </p:pic>
      <p:pic>
        <p:nvPicPr>
          <p:cNvPr id="8" name="map_image">
            <a:extLst>
              <a:ext uri="{FF2B5EF4-FFF2-40B4-BE49-F238E27FC236}">
                <a16:creationId xmlns:a16="http://schemas.microsoft.com/office/drawing/2014/main" id="{4FBE26BF-B41E-62D5-E95B-947C00F4643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33774" y="1593186"/>
            <a:ext cx="5124450" cy="4595553"/>
          </a:xfrm>
          <a:prstGeom prst="rect">
            <a:avLst/>
          </a:prstGeom>
        </p:spPr>
      </p:pic>
      <p:graphicFrame>
        <p:nvGraphicFramePr>
          <p:cNvPr id="7" name="table">
            <a:extLst>
              <a:ext uri="{FF2B5EF4-FFF2-40B4-BE49-F238E27FC236}">
                <a16:creationId xmlns:a16="http://schemas.microsoft.com/office/drawing/2014/main" id="{7FB075E5-BB77-301A-91FF-E148727F04BA}"/>
              </a:ext>
            </a:extLst>
          </p:cNvPr>
          <p:cNvGraphicFramePr>
            <a:graphicFrameLocks noGrp="1"/>
          </p:cNvGraphicFramePr>
          <p:nvPr/>
        </p:nvGraphicFramePr>
        <p:xfrm>
          <a:off x="9373497" y="4942192"/>
          <a:ext cx="2818504" cy="1941310"/>
        </p:xfrm>
        <a:graphic>
          <a:graphicData uri="http://schemas.openxmlformats.org/drawingml/2006/table">
            <a:tbl>
              <a:tblPr/>
              <a:tblGrid>
                <a:gridCol w="140925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09252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Region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Technology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2G,3G,4G,TDD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System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Ericsson</a:t>
                      </a:r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Lat/Long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35.72729657 51.38854444</a:t>
                      </a:r>
                      <a:endParaRPr lang="en-US" sz="1100" b="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Province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Tehran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BSC/RNC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TWBSCE3/TWRNCE3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C325E34-46AA-E972-219A-0B3176E400B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C55BCCB-4602-844B-3A9A-A65C2A08883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C5A33E84-B418-9A60-604A-76DA883A57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8328080"/>
              </p:ext>
            </p:extLst>
          </p:nvPr>
        </p:nvGraphicFramePr>
        <p:xfrm>
          <a:off x="718930" y="3018321"/>
          <a:ext cx="11074401" cy="1314450"/>
        </p:xfrm>
        <a:graphic>
          <a:graphicData uri="http://schemas.openxmlformats.org/drawingml/2006/table">
            <a:tbl>
              <a:tblPr/>
              <a:tblGrid>
                <a:gridCol w="12304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2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3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4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5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6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7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8"/>
                    </a:ext>
                  </a:extLst>
                </a:gridCol>
              </a:tblGrid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Type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Tech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Terminal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Lock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Mode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Detail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Roaming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IMSI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DATE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2G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MS1 - MS3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GSM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Idle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2G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MS2 - MS4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GSM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Long Call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Dedicated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F699821E-8B0D-62A4-53B3-9F7C64F3718F}"/>
              </a:ext>
            </a:extLst>
          </p:cNvPr>
          <p:cNvSpPr/>
          <p:nvPr/>
        </p:nvSpPr>
        <p:spPr>
          <a:xfrm>
            <a:off x="3810000" y="1424183"/>
            <a:ext cx="4572000" cy="707886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Scenario</a:t>
            </a: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+mn-ea"/>
                <a:cs typeface="Calibri" panose="020F050202020403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MS1 MS3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2G - Idle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>
            <a:extLst>
              <a:ext uri="{FF2B5EF4-FFF2-40B4-BE49-F238E27FC236}">
                <a16:creationId xmlns:a16="http://schemas.microsoft.com/office/drawing/2014/main" id="{464F06C3-EAA0-84A7-A8D6-A162E02C191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CD486175-EF9A-302E-54F8-A6C7B00CCD4C}"/>
              </a:ext>
            </a:extLst>
          </p:cNvPr>
          <p:cNvCxnSpPr>
            <a:cxnSpLocks/>
          </p:cNvCxnSpPr>
          <p:nvPr/>
        </p:nvCxnSpPr>
        <p:spPr>
          <a:xfrm flipH="1">
            <a:off x="6096000" y="369332"/>
            <a:ext cx="7575" cy="6488667"/>
          </a:xfrm>
          <a:prstGeom prst="line">
            <a:avLst/>
          </a:prstGeom>
          <a:noFill/>
          <a:ln w="57150" cap="flat" cmpd="sng" algn="ctr">
            <a:solidFill>
              <a:srgbClr val="FFCB05"/>
            </a:solidFill>
            <a:prstDash val="solid"/>
            <a:miter lim="800000"/>
          </a:ln>
          <a:effectLst/>
        </p:spPr>
      </p:cxn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5" y="0"/>
            <a:ext cx="121796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sp>
        <p:nvSpPr>
          <p:cNvPr id="25" name="title_L">
            <a:extLst>
              <a:ext uri="{FF2B5EF4-FFF2-40B4-BE49-F238E27FC236}">
                <a16:creationId xmlns:a16="http://schemas.microsoft.com/office/drawing/2014/main" id="{B66CBE78-691D-A59C-FF0D-245EECA37A2B}"/>
              </a:ext>
            </a:extLst>
          </p:cNvPr>
          <p:cNvSpPr/>
          <p:nvPr/>
        </p:nvSpPr>
        <p:spPr>
          <a:xfrm>
            <a:off x="3817127" y="593827"/>
            <a:ext cx="2066149" cy="384752"/>
          </a:xfrm>
          <a:prstGeom prst="roundRect">
            <a:avLst/>
          </a:prstGeom>
          <a:solidFill>
            <a:srgbClr val="FFCB05"/>
          </a:solidFill>
          <a:ln w="12700" cap="flat" cmpd="sng" algn="ctr">
            <a:solidFill>
              <a:srgbClr val="FFCB0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>INDOOR</a:t>
            </a:r>
          </a:p>
        </p:txBody>
      </p:sp>
      <p:sp>
        <p:nvSpPr>
          <p:cNvPr id="26" name="title_R">
            <a:extLst>
              <a:ext uri="{FF2B5EF4-FFF2-40B4-BE49-F238E27FC236}">
                <a16:creationId xmlns:a16="http://schemas.microsoft.com/office/drawing/2014/main" id="{AB2B262C-A361-4C4F-F13D-C1CAE3B145D8}"/>
              </a:ext>
            </a:extLst>
          </p:cNvPr>
          <p:cNvSpPr/>
          <p:nvPr/>
        </p:nvSpPr>
        <p:spPr>
          <a:xfrm>
            <a:off x="6247922" y="594002"/>
            <a:ext cx="2068616" cy="384752"/>
          </a:xfrm>
          <a:prstGeom prst="roundRect">
            <a:avLst/>
          </a:prstGeom>
          <a:solidFill>
            <a:srgbClr val="FFCB05"/>
          </a:solidFill>
          <a:ln w="12700" cap="flat" cmpd="sng" algn="ctr">
            <a:solidFill>
              <a:srgbClr val="FFCB0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>OUTDOOR</a:t>
            </a:r>
          </a:p>
        </p:txBody>
      </p:sp>
      <p:pic>
        <p:nvPicPr>
          <p:cNvPr id="29" name="map_image_L">
            <a:extLst>
              <a:ext uri="{FF2B5EF4-FFF2-40B4-BE49-F238E27FC236}">
                <a16:creationId xmlns:a16="http://schemas.microsoft.com/office/drawing/2014/main" id="{7AFF42C1-6FE2-1933-6A4B-1171BFCA1D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798143" y="2217497"/>
            <a:ext cx="4248318" cy="3809847"/>
          </a:xfrm>
          <a:prstGeom prst="rect">
            <a:avLst/>
          </a:prstGeom>
        </p:spPr>
      </p:pic>
      <p:pic>
        <p:nvPicPr>
          <p:cNvPr id="30" name="legend_image_L">
            <a:extLst>
              <a:ext uri="{FF2B5EF4-FFF2-40B4-BE49-F238E27FC236}">
                <a16:creationId xmlns:a16="http://schemas.microsoft.com/office/drawing/2014/main" id="{C7AC262B-A220-36D4-2F6A-B5ED96A8B96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1240440"/>
            <a:ext cx="1800000" cy="46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59D4000-1116-8FAB-A915-7B5F14C7262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09729" y="400110"/>
            <a:ext cx="1196790" cy="1146302"/>
          </a:xfrm>
          <a:prstGeom prst="rect">
            <a:avLst/>
          </a:prstGeom>
        </p:spPr>
      </p:pic>
      <p:sp>
        <p:nvSpPr>
          <p:cNvPr id="8" name="cra">
            <a:extLst>
              <a:ext uri="{FF2B5EF4-FFF2-40B4-BE49-F238E27FC236}">
                <a16:creationId xmlns:a16="http://schemas.microsoft.com/office/drawing/2014/main" id="{8F49C10D-2512-E1AE-F919-87EDD582AD0C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9F63AA95-2B17-120C-E941-7E26BF308502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9F84EF46-FEFC-3DB5-8EBD-3588C828177D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5" name="map_image_R">
            <a:extLst>
              <a:ext uri="{FF2B5EF4-FFF2-40B4-BE49-F238E27FC236}">
                <a16:creationId xmlns:a16="http://schemas.microsoft.com/office/drawing/2014/main" id="{027E1792-3D01-867C-60E1-E1AC5A88C10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926412" y="2217497"/>
            <a:ext cx="4258013" cy="3818541"/>
          </a:xfrm>
          <a:prstGeom prst="rect">
            <a:avLst/>
          </a:prstGeom>
        </p:spPr>
      </p:pic>
      <p:pic>
        <p:nvPicPr>
          <p:cNvPr id="11" name="legend_image_R">
            <a:extLst>
              <a:ext uri="{FF2B5EF4-FFF2-40B4-BE49-F238E27FC236}">
                <a16:creationId xmlns:a16="http://schemas.microsoft.com/office/drawing/2014/main" id="{2CE1C7BE-85AF-0505-DE03-E66B99AA1EF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126412" y="1240440"/>
            <a:ext cx="1800000" cy="4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>
            <a:extLst>
              <a:ext uri="{FF2B5EF4-FFF2-40B4-BE49-F238E27FC236}">
                <a16:creationId xmlns:a16="http://schemas.microsoft.com/office/drawing/2014/main" id="{464F06C3-EAA0-84A7-A8D6-A162E02C191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CD486175-EF9A-302E-54F8-A6C7B00CCD4C}"/>
              </a:ext>
            </a:extLst>
          </p:cNvPr>
          <p:cNvCxnSpPr>
            <a:cxnSpLocks/>
          </p:cNvCxnSpPr>
          <p:nvPr/>
        </p:nvCxnSpPr>
        <p:spPr>
          <a:xfrm flipH="1">
            <a:off x="6096000" y="369332"/>
            <a:ext cx="7575" cy="6488667"/>
          </a:xfrm>
          <a:prstGeom prst="line">
            <a:avLst/>
          </a:prstGeom>
          <a:noFill/>
          <a:ln w="57150" cap="flat" cmpd="sng" algn="ctr">
            <a:solidFill>
              <a:srgbClr val="FFCB05"/>
            </a:solidFill>
            <a:prstDash val="solid"/>
            <a:miter lim="800000"/>
          </a:ln>
          <a:effectLst/>
        </p:spPr>
      </p:cxn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5" y="0"/>
            <a:ext cx="121796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GSM</a:t>
            </a:r>
            <a:endParaRPr lang="en-US" dirty="0"/>
          </a:p>
        </p:txBody>
      </p:sp>
      <p:sp>
        <p:nvSpPr>
          <p:cNvPr id="25" name="title_L">
            <a:extLst>
              <a:ext uri="{FF2B5EF4-FFF2-40B4-BE49-F238E27FC236}">
                <a16:creationId xmlns:a16="http://schemas.microsoft.com/office/drawing/2014/main" id="{B66CBE78-691D-A59C-FF0D-245EECA37A2B}"/>
              </a:ext>
            </a:extLst>
          </p:cNvPr>
          <p:cNvSpPr/>
          <p:nvPr/>
        </p:nvSpPr>
        <p:spPr>
          <a:xfrm>
            <a:off x="3817127" y="593827"/>
            <a:ext cx="2066149" cy="384752"/>
          </a:xfrm>
          <a:prstGeom prst="roundRect">
            <a:avLst/>
          </a:prstGeom>
          <a:solidFill>
            <a:srgbClr val="FFCB05"/>
          </a:solidFill>
          <a:ln w="12700" cap="flat" cmpd="sng" algn="ctr">
            <a:solidFill>
              <a:srgbClr val="FFCB0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>INDOOR</a:t>
            </a:r>
          </a:p>
        </p:txBody>
      </p:sp>
      <p:sp>
        <p:nvSpPr>
          <p:cNvPr id="26" name="title_R">
            <a:extLst>
              <a:ext uri="{FF2B5EF4-FFF2-40B4-BE49-F238E27FC236}">
                <a16:creationId xmlns:a16="http://schemas.microsoft.com/office/drawing/2014/main" id="{AB2B262C-A361-4C4F-F13D-C1CAE3B145D8}"/>
              </a:ext>
            </a:extLst>
          </p:cNvPr>
          <p:cNvSpPr/>
          <p:nvPr/>
        </p:nvSpPr>
        <p:spPr>
          <a:xfrm>
            <a:off x="6247922" y="594002"/>
            <a:ext cx="2068616" cy="384752"/>
          </a:xfrm>
          <a:prstGeom prst="roundRect">
            <a:avLst/>
          </a:prstGeom>
          <a:solidFill>
            <a:srgbClr val="FFCB05"/>
          </a:solidFill>
          <a:ln w="12700" cap="flat" cmpd="sng" algn="ctr">
            <a:solidFill>
              <a:srgbClr val="FFCB0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>OUTDOOR</a:t>
            </a:r>
          </a:p>
        </p:txBody>
      </p:sp>
      <p:pic>
        <p:nvPicPr>
          <p:cNvPr id="29" name="map_image_L">
            <a:extLst>
              <a:ext uri="{FF2B5EF4-FFF2-40B4-BE49-F238E27FC236}">
                <a16:creationId xmlns:a16="http://schemas.microsoft.com/office/drawing/2014/main" id="{7AFF42C1-6FE2-1933-6A4B-1171BFCA1D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798143" y="2217497"/>
            <a:ext cx="4248318" cy="3809847"/>
          </a:xfrm>
          <a:prstGeom prst="rect">
            <a:avLst/>
          </a:prstGeom>
        </p:spPr>
      </p:pic>
      <p:pic>
        <p:nvPicPr>
          <p:cNvPr id="30" name="legend_image_L">
            <a:extLst>
              <a:ext uri="{FF2B5EF4-FFF2-40B4-BE49-F238E27FC236}">
                <a16:creationId xmlns:a16="http://schemas.microsoft.com/office/drawing/2014/main" id="{C7AC262B-A220-36D4-2F6A-B5ED96A8B96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1240440"/>
            <a:ext cx="1800000" cy="73125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BCCH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59D4000-1116-8FAB-A915-7B5F14C7262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09729" y="400110"/>
            <a:ext cx="1196790" cy="1146302"/>
          </a:xfrm>
          <a:prstGeom prst="rect">
            <a:avLst/>
          </a:prstGeom>
        </p:spPr>
      </p:pic>
      <p:sp>
        <p:nvSpPr>
          <p:cNvPr id="8" name="cra">
            <a:extLst>
              <a:ext uri="{FF2B5EF4-FFF2-40B4-BE49-F238E27FC236}">
                <a16:creationId xmlns:a16="http://schemas.microsoft.com/office/drawing/2014/main" id="{8F49C10D-2512-E1AE-F919-87EDD582AD0C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9F63AA95-2B17-120C-E941-7E26BF308502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9F84EF46-FEFC-3DB5-8EBD-3588C828177D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5" name="map_image_R">
            <a:extLst>
              <a:ext uri="{FF2B5EF4-FFF2-40B4-BE49-F238E27FC236}">
                <a16:creationId xmlns:a16="http://schemas.microsoft.com/office/drawing/2014/main" id="{027E1792-3D01-867C-60E1-E1AC5A88C10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926412" y="2217497"/>
            <a:ext cx="4258013" cy="3818541"/>
          </a:xfrm>
          <a:prstGeom prst="rect">
            <a:avLst/>
          </a:prstGeom>
        </p:spPr>
      </p:pic>
      <p:pic>
        <p:nvPicPr>
          <p:cNvPr id="11" name="legend_image_R">
            <a:extLst>
              <a:ext uri="{FF2B5EF4-FFF2-40B4-BE49-F238E27FC236}">
                <a16:creationId xmlns:a16="http://schemas.microsoft.com/office/drawing/2014/main" id="{2CE1C7BE-85AF-0505-DE03-E66B99AA1EF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126412" y="1240440"/>
            <a:ext cx="1800000" cy="759740"/>
          </a:xfrm>
          <a:prstGeom prst="rect">
            <a:avLst/>
          </a:prstGeom>
        </p:spPr>
      </p:pic>
      <p:pic>
        <p:nvPicPr>
          <p:cNvPr id="4" name="zoomroute_image_L">
            <a:extLst>
              <a:ext uri="{FF2B5EF4-FFF2-40B4-BE49-F238E27FC236}">
                <a16:creationId xmlns:a16="http://schemas.microsoft.com/office/drawing/2014/main" id="{6E3D7B34-7D69-996A-72E7-24275F07FD0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4222" y="3196229"/>
            <a:ext cx="1800000" cy="1614221"/>
          </a:xfrm>
          <a:prstGeom prst="rect">
            <a:avLst/>
          </a:prstGeom>
        </p:spPr>
      </p:pic>
      <p:pic>
        <p:nvPicPr>
          <p:cNvPr id="15" name="zoomroute_image_R">
            <a:extLst>
              <a:ext uri="{FF2B5EF4-FFF2-40B4-BE49-F238E27FC236}">
                <a16:creationId xmlns:a16="http://schemas.microsoft.com/office/drawing/2014/main" id="{0849B62C-9E63-2FB8-DD66-7EFF2822D812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127890" y="3145215"/>
            <a:ext cx="1800000" cy="16142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>
            <a:extLst>
              <a:ext uri="{FF2B5EF4-FFF2-40B4-BE49-F238E27FC236}">
                <a16:creationId xmlns:a16="http://schemas.microsoft.com/office/drawing/2014/main" id="{464F06C3-EAA0-84A7-A8D6-A162E02C191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CD486175-EF9A-302E-54F8-A6C7B00CCD4C}"/>
              </a:ext>
            </a:extLst>
          </p:cNvPr>
          <p:cNvCxnSpPr>
            <a:cxnSpLocks/>
          </p:cNvCxnSpPr>
          <p:nvPr/>
        </p:nvCxnSpPr>
        <p:spPr>
          <a:xfrm flipH="1">
            <a:off x="6096000" y="369332"/>
            <a:ext cx="7575" cy="6488667"/>
          </a:xfrm>
          <a:prstGeom prst="line">
            <a:avLst/>
          </a:prstGeom>
          <a:noFill/>
          <a:ln w="57150" cap="flat" cmpd="sng" algn="ctr">
            <a:solidFill>
              <a:srgbClr val="FFCB05"/>
            </a:solidFill>
            <a:prstDash val="solid"/>
            <a:miter lim="800000"/>
          </a:ln>
          <a:effectLst/>
        </p:spPr>
      </p:cxn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5" y="0"/>
            <a:ext cx="121796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GSM</a:t>
            </a:r>
            <a:endParaRPr lang="en-US" dirty="0"/>
          </a:p>
        </p:txBody>
      </p:sp>
      <p:sp>
        <p:nvSpPr>
          <p:cNvPr id="25" name="title_L">
            <a:extLst>
              <a:ext uri="{FF2B5EF4-FFF2-40B4-BE49-F238E27FC236}">
                <a16:creationId xmlns:a16="http://schemas.microsoft.com/office/drawing/2014/main" id="{B66CBE78-691D-A59C-FF0D-245EECA37A2B}"/>
              </a:ext>
            </a:extLst>
          </p:cNvPr>
          <p:cNvSpPr/>
          <p:nvPr/>
        </p:nvSpPr>
        <p:spPr>
          <a:xfrm>
            <a:off x="3817127" y="593827"/>
            <a:ext cx="2066149" cy="384752"/>
          </a:xfrm>
          <a:prstGeom prst="roundRect">
            <a:avLst/>
          </a:prstGeom>
          <a:solidFill>
            <a:srgbClr val="FFCB05"/>
          </a:solidFill>
          <a:ln w="12700" cap="flat" cmpd="sng" algn="ctr">
            <a:solidFill>
              <a:srgbClr val="FFCB0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>INDOOR</a:t>
            </a:r>
          </a:p>
        </p:txBody>
      </p:sp>
      <p:sp>
        <p:nvSpPr>
          <p:cNvPr id="26" name="title_R">
            <a:extLst>
              <a:ext uri="{FF2B5EF4-FFF2-40B4-BE49-F238E27FC236}">
                <a16:creationId xmlns:a16="http://schemas.microsoft.com/office/drawing/2014/main" id="{AB2B262C-A361-4C4F-F13D-C1CAE3B145D8}"/>
              </a:ext>
            </a:extLst>
          </p:cNvPr>
          <p:cNvSpPr/>
          <p:nvPr/>
        </p:nvSpPr>
        <p:spPr>
          <a:xfrm>
            <a:off x="6247922" y="594002"/>
            <a:ext cx="2068616" cy="384752"/>
          </a:xfrm>
          <a:prstGeom prst="roundRect">
            <a:avLst/>
          </a:prstGeom>
          <a:solidFill>
            <a:srgbClr val="FFCB05"/>
          </a:solidFill>
          <a:ln w="12700" cap="flat" cmpd="sng" algn="ctr">
            <a:solidFill>
              <a:srgbClr val="FFCB0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>OUTDOOR</a:t>
            </a:r>
          </a:p>
        </p:txBody>
      </p:sp>
      <p:pic>
        <p:nvPicPr>
          <p:cNvPr id="29" name="map_image_L">
            <a:extLst>
              <a:ext uri="{FF2B5EF4-FFF2-40B4-BE49-F238E27FC236}">
                <a16:creationId xmlns:a16="http://schemas.microsoft.com/office/drawing/2014/main" id="{7AFF42C1-6FE2-1933-6A4B-1171BFCA1D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798143" y="2217497"/>
            <a:ext cx="4248318" cy="3809847"/>
          </a:xfrm>
          <a:prstGeom prst="rect">
            <a:avLst/>
          </a:prstGeom>
        </p:spPr>
      </p:pic>
      <p:pic>
        <p:nvPicPr>
          <p:cNvPr id="30" name="legend_image_L">
            <a:extLst>
              <a:ext uri="{FF2B5EF4-FFF2-40B4-BE49-F238E27FC236}">
                <a16:creationId xmlns:a16="http://schemas.microsoft.com/office/drawing/2014/main" id="{C7AC262B-A220-36D4-2F6A-B5ED96A8B96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1240440"/>
            <a:ext cx="1800000" cy="764706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BAND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59D4000-1116-8FAB-A915-7B5F14C7262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09729" y="400110"/>
            <a:ext cx="1196790" cy="1146302"/>
          </a:xfrm>
          <a:prstGeom prst="rect">
            <a:avLst/>
          </a:prstGeom>
        </p:spPr>
      </p:pic>
      <p:sp>
        <p:nvSpPr>
          <p:cNvPr id="8" name="cra">
            <a:extLst>
              <a:ext uri="{FF2B5EF4-FFF2-40B4-BE49-F238E27FC236}">
                <a16:creationId xmlns:a16="http://schemas.microsoft.com/office/drawing/2014/main" id="{8F49C10D-2512-E1AE-F919-87EDD582AD0C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9F63AA95-2B17-120C-E941-7E26BF308502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9F84EF46-FEFC-3DB5-8EBD-3588C828177D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5" name="map_image_R">
            <a:extLst>
              <a:ext uri="{FF2B5EF4-FFF2-40B4-BE49-F238E27FC236}">
                <a16:creationId xmlns:a16="http://schemas.microsoft.com/office/drawing/2014/main" id="{027E1792-3D01-867C-60E1-E1AC5A88C10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926412" y="2217497"/>
            <a:ext cx="4258013" cy="3818541"/>
          </a:xfrm>
          <a:prstGeom prst="rect">
            <a:avLst/>
          </a:prstGeom>
        </p:spPr>
      </p:pic>
      <p:pic>
        <p:nvPicPr>
          <p:cNvPr id="11" name="legend_image_R">
            <a:extLst>
              <a:ext uri="{FF2B5EF4-FFF2-40B4-BE49-F238E27FC236}">
                <a16:creationId xmlns:a16="http://schemas.microsoft.com/office/drawing/2014/main" id="{2CE1C7BE-85AF-0505-DE03-E66B99AA1EF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126412" y="1240440"/>
            <a:ext cx="1800000" cy="7647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>
            <a:extLst>
              <a:ext uri="{FF2B5EF4-FFF2-40B4-BE49-F238E27FC236}">
                <a16:creationId xmlns:a16="http://schemas.microsoft.com/office/drawing/2014/main" id="{464F06C3-EAA0-84A7-A8D6-A162E02C191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CD486175-EF9A-302E-54F8-A6C7B00CCD4C}"/>
              </a:ext>
            </a:extLst>
          </p:cNvPr>
          <p:cNvCxnSpPr>
            <a:cxnSpLocks/>
          </p:cNvCxnSpPr>
          <p:nvPr/>
        </p:nvCxnSpPr>
        <p:spPr>
          <a:xfrm flipH="1">
            <a:off x="6096000" y="369332"/>
            <a:ext cx="7575" cy="6488667"/>
          </a:xfrm>
          <a:prstGeom prst="line">
            <a:avLst/>
          </a:prstGeom>
          <a:noFill/>
          <a:ln w="57150" cap="flat" cmpd="sng" algn="ctr">
            <a:solidFill>
              <a:srgbClr val="FFCB05"/>
            </a:solidFill>
            <a:prstDash val="solid"/>
            <a:miter lim="800000"/>
          </a:ln>
          <a:effectLst/>
        </p:spPr>
      </p:cxn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5" y="0"/>
            <a:ext cx="121796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GSM</a:t>
            </a:r>
            <a:endParaRPr lang="en-US" dirty="0"/>
          </a:p>
        </p:txBody>
      </p:sp>
      <p:sp>
        <p:nvSpPr>
          <p:cNvPr id="25" name="title_L">
            <a:extLst>
              <a:ext uri="{FF2B5EF4-FFF2-40B4-BE49-F238E27FC236}">
                <a16:creationId xmlns:a16="http://schemas.microsoft.com/office/drawing/2014/main" id="{B66CBE78-691D-A59C-FF0D-245EECA37A2B}"/>
              </a:ext>
            </a:extLst>
          </p:cNvPr>
          <p:cNvSpPr/>
          <p:nvPr/>
        </p:nvSpPr>
        <p:spPr>
          <a:xfrm>
            <a:off x="3817127" y="593827"/>
            <a:ext cx="2066149" cy="384752"/>
          </a:xfrm>
          <a:prstGeom prst="roundRect">
            <a:avLst/>
          </a:prstGeom>
          <a:solidFill>
            <a:srgbClr val="FFCB05"/>
          </a:solidFill>
          <a:ln w="12700" cap="flat" cmpd="sng" algn="ctr">
            <a:solidFill>
              <a:srgbClr val="FFCB0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>INDOOR</a:t>
            </a:r>
          </a:p>
        </p:txBody>
      </p:sp>
      <p:sp>
        <p:nvSpPr>
          <p:cNvPr id="26" name="title_R">
            <a:extLst>
              <a:ext uri="{FF2B5EF4-FFF2-40B4-BE49-F238E27FC236}">
                <a16:creationId xmlns:a16="http://schemas.microsoft.com/office/drawing/2014/main" id="{AB2B262C-A361-4C4F-F13D-C1CAE3B145D8}"/>
              </a:ext>
            </a:extLst>
          </p:cNvPr>
          <p:cNvSpPr/>
          <p:nvPr/>
        </p:nvSpPr>
        <p:spPr>
          <a:xfrm>
            <a:off x="6247922" y="594002"/>
            <a:ext cx="2068616" cy="384752"/>
          </a:xfrm>
          <a:prstGeom prst="roundRect">
            <a:avLst/>
          </a:prstGeom>
          <a:solidFill>
            <a:srgbClr val="FFCB05"/>
          </a:solidFill>
          <a:ln w="12700" cap="flat" cmpd="sng" algn="ctr">
            <a:solidFill>
              <a:srgbClr val="FFCB0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>OUTDOOR</a:t>
            </a:r>
          </a:p>
        </p:txBody>
      </p:sp>
      <p:pic>
        <p:nvPicPr>
          <p:cNvPr id="29" name="map_image_L">
            <a:extLst>
              <a:ext uri="{FF2B5EF4-FFF2-40B4-BE49-F238E27FC236}">
                <a16:creationId xmlns:a16="http://schemas.microsoft.com/office/drawing/2014/main" id="{7AFF42C1-6FE2-1933-6A4B-1171BFCA1D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798143" y="2217497"/>
            <a:ext cx="4248318" cy="3809847"/>
          </a:xfrm>
          <a:prstGeom prst="rect">
            <a:avLst/>
          </a:prstGeom>
        </p:spPr>
      </p:pic>
      <p:pic>
        <p:nvPicPr>
          <p:cNvPr id="30" name="legend_image_L">
            <a:extLst>
              <a:ext uri="{FF2B5EF4-FFF2-40B4-BE49-F238E27FC236}">
                <a16:creationId xmlns:a16="http://schemas.microsoft.com/office/drawing/2014/main" id="{C7AC262B-A220-36D4-2F6A-B5ED96A8B96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1240440"/>
            <a:ext cx="1800000" cy="2064975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RXLEVELIDLE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59D4000-1116-8FAB-A915-7B5F14C7262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09729" y="400110"/>
            <a:ext cx="1196790" cy="1146302"/>
          </a:xfrm>
          <a:prstGeom prst="rect">
            <a:avLst/>
          </a:prstGeom>
        </p:spPr>
      </p:pic>
      <p:sp>
        <p:nvSpPr>
          <p:cNvPr id="8" name="cra">
            <a:extLst>
              <a:ext uri="{FF2B5EF4-FFF2-40B4-BE49-F238E27FC236}">
                <a16:creationId xmlns:a16="http://schemas.microsoft.com/office/drawing/2014/main" id="{8F49C10D-2512-E1AE-F919-87EDD582AD0C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9F63AA95-2B17-120C-E941-7E26BF308502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9F84EF46-FEFC-3DB5-8EBD-3588C828177D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5" name="map_image_R">
            <a:extLst>
              <a:ext uri="{FF2B5EF4-FFF2-40B4-BE49-F238E27FC236}">
                <a16:creationId xmlns:a16="http://schemas.microsoft.com/office/drawing/2014/main" id="{027E1792-3D01-867C-60E1-E1AC5A88C10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926412" y="2217497"/>
            <a:ext cx="4258013" cy="3818541"/>
          </a:xfrm>
          <a:prstGeom prst="rect">
            <a:avLst/>
          </a:prstGeom>
        </p:spPr>
      </p:pic>
      <p:pic>
        <p:nvPicPr>
          <p:cNvPr id="11" name="legend_image_R">
            <a:extLst>
              <a:ext uri="{FF2B5EF4-FFF2-40B4-BE49-F238E27FC236}">
                <a16:creationId xmlns:a16="http://schemas.microsoft.com/office/drawing/2014/main" id="{2CE1C7BE-85AF-0505-DE03-E66B99AA1EF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126412" y="1240440"/>
            <a:ext cx="1800000" cy="2064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>
            <a:extLst>
              <a:ext uri="{FF2B5EF4-FFF2-40B4-BE49-F238E27FC236}">
                <a16:creationId xmlns:a16="http://schemas.microsoft.com/office/drawing/2014/main" id="{464F06C3-EAA0-84A7-A8D6-A162E02C191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CD486175-EF9A-302E-54F8-A6C7B00CCD4C}"/>
              </a:ext>
            </a:extLst>
          </p:cNvPr>
          <p:cNvCxnSpPr>
            <a:cxnSpLocks/>
          </p:cNvCxnSpPr>
          <p:nvPr/>
        </p:nvCxnSpPr>
        <p:spPr>
          <a:xfrm flipH="1">
            <a:off x="6096000" y="369332"/>
            <a:ext cx="7575" cy="6488667"/>
          </a:xfrm>
          <a:prstGeom prst="line">
            <a:avLst/>
          </a:prstGeom>
          <a:noFill/>
          <a:ln w="57150" cap="flat" cmpd="sng" algn="ctr">
            <a:solidFill>
              <a:srgbClr val="FFCB05"/>
            </a:solidFill>
            <a:prstDash val="solid"/>
            <a:miter lim="800000"/>
          </a:ln>
          <a:effectLst/>
        </p:spPr>
      </p:cxn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5" y="0"/>
            <a:ext cx="121796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sp>
        <p:nvSpPr>
          <p:cNvPr id="25" name="title_L">
            <a:extLst>
              <a:ext uri="{FF2B5EF4-FFF2-40B4-BE49-F238E27FC236}">
                <a16:creationId xmlns:a16="http://schemas.microsoft.com/office/drawing/2014/main" id="{B66CBE78-691D-A59C-FF0D-245EECA37A2B}"/>
              </a:ext>
            </a:extLst>
          </p:cNvPr>
          <p:cNvSpPr/>
          <p:nvPr/>
        </p:nvSpPr>
        <p:spPr>
          <a:xfrm>
            <a:off x="3817127" y="593827"/>
            <a:ext cx="2066149" cy="384752"/>
          </a:xfrm>
          <a:prstGeom prst="roundRect">
            <a:avLst/>
          </a:prstGeom>
          <a:solidFill>
            <a:srgbClr val="FFCB05"/>
          </a:solidFill>
          <a:ln w="12700" cap="flat" cmpd="sng" algn="ctr">
            <a:solidFill>
              <a:srgbClr val="FFCB0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>INDOOR</a:t>
            </a:r>
          </a:p>
        </p:txBody>
      </p:sp>
      <p:sp>
        <p:nvSpPr>
          <p:cNvPr id="26" name="title_R">
            <a:extLst>
              <a:ext uri="{FF2B5EF4-FFF2-40B4-BE49-F238E27FC236}">
                <a16:creationId xmlns:a16="http://schemas.microsoft.com/office/drawing/2014/main" id="{AB2B262C-A361-4C4F-F13D-C1CAE3B145D8}"/>
              </a:ext>
            </a:extLst>
          </p:cNvPr>
          <p:cNvSpPr/>
          <p:nvPr/>
        </p:nvSpPr>
        <p:spPr>
          <a:xfrm>
            <a:off x="6247922" y="594002"/>
            <a:ext cx="2068616" cy="384752"/>
          </a:xfrm>
          <a:prstGeom prst="roundRect">
            <a:avLst/>
          </a:prstGeom>
          <a:solidFill>
            <a:srgbClr val="FFCB05"/>
          </a:solidFill>
          <a:ln w="12700" cap="flat" cmpd="sng" algn="ctr">
            <a:solidFill>
              <a:srgbClr val="FFCB0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>OUTDOOR</a:t>
            </a:r>
          </a:p>
        </p:txBody>
      </p:sp>
      <p:pic>
        <p:nvPicPr>
          <p:cNvPr id="29" name="map_image_L">
            <a:extLst>
              <a:ext uri="{FF2B5EF4-FFF2-40B4-BE49-F238E27FC236}">
                <a16:creationId xmlns:a16="http://schemas.microsoft.com/office/drawing/2014/main" id="{7AFF42C1-6FE2-1933-6A4B-1171BFCA1D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798143" y="2217497"/>
            <a:ext cx="4248318" cy="3809847"/>
          </a:xfrm>
          <a:prstGeom prst="rect">
            <a:avLst/>
          </a:prstGeom>
        </p:spPr>
      </p:pic>
      <p:pic>
        <p:nvPicPr>
          <p:cNvPr id="30" name="legend_image_L">
            <a:extLst>
              <a:ext uri="{FF2B5EF4-FFF2-40B4-BE49-F238E27FC236}">
                <a16:creationId xmlns:a16="http://schemas.microsoft.com/office/drawing/2014/main" id="{C7AC262B-A220-36D4-2F6A-B5ED96A8B96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1240440"/>
            <a:ext cx="1800000" cy="2118519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59D4000-1116-8FAB-A915-7B5F14C7262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09729" y="400110"/>
            <a:ext cx="1196790" cy="1146302"/>
          </a:xfrm>
          <a:prstGeom prst="rect">
            <a:avLst/>
          </a:prstGeom>
        </p:spPr>
      </p:pic>
      <p:sp>
        <p:nvSpPr>
          <p:cNvPr id="8" name="cra">
            <a:extLst>
              <a:ext uri="{FF2B5EF4-FFF2-40B4-BE49-F238E27FC236}">
                <a16:creationId xmlns:a16="http://schemas.microsoft.com/office/drawing/2014/main" id="{8F49C10D-2512-E1AE-F919-87EDD582AD0C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9F63AA95-2B17-120C-E941-7E26BF308502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9F84EF46-FEFC-3DB5-8EBD-3588C828177D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5" name="map_image_R">
            <a:extLst>
              <a:ext uri="{FF2B5EF4-FFF2-40B4-BE49-F238E27FC236}">
                <a16:creationId xmlns:a16="http://schemas.microsoft.com/office/drawing/2014/main" id="{027E1792-3D01-867C-60E1-E1AC5A88C10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926412" y="2217497"/>
            <a:ext cx="4258013" cy="3818541"/>
          </a:xfrm>
          <a:prstGeom prst="rect">
            <a:avLst/>
          </a:prstGeom>
        </p:spPr>
      </p:pic>
      <p:pic>
        <p:nvPicPr>
          <p:cNvPr id="11" name="legend_image_R">
            <a:extLst>
              <a:ext uri="{FF2B5EF4-FFF2-40B4-BE49-F238E27FC236}">
                <a16:creationId xmlns:a16="http://schemas.microsoft.com/office/drawing/2014/main" id="{2CE1C7BE-85AF-0505-DE03-E66B99AA1EF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126412" y="1240440"/>
            <a:ext cx="1800000" cy="21185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203</Words>
  <Application>Microsoft Office PowerPoint</Application>
  <PresentationFormat>Widescreen</PresentationFormat>
  <Paragraphs>112</Paragraphs>
  <Slides>18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5" baseType="lpstr">
      <vt:lpstr>Arial</vt:lpstr>
      <vt:lpstr>Calibri</vt:lpstr>
      <vt:lpstr>Calibri Light</vt:lpstr>
      <vt:lpstr>Century Gothic</vt:lpstr>
      <vt:lpstr>Irancell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Lambdaxyzt</dc:creator>
  <cp:lastModifiedBy>Lambdaxyzt</cp:lastModifiedBy>
  <cp:revision>8</cp:revision>
  <dcterms:created xsi:type="dcterms:W3CDTF">2024-09-26T19:53:24Z</dcterms:created>
  <dcterms:modified xsi:type="dcterms:W3CDTF">2026-08-18T10:19:29Z</dcterms:modified>
</cp:coreProperties>
</file>