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ECNO.699.legend.wmf"/>
  <Relationship Id="rId10-created" Type="http://schemas.openxmlformats.org/officeDocument/2006/relationships/image" Target="../media/ms1_ECNO.699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GPS.640.legend.wmf"/>
  <Relationship Id="rId10-created" Type="http://schemas.openxmlformats.org/officeDocument/2006/relationships/image" Target="../media/ms1_GPS.640.map.jpg"/>
</Relationships>
</file>

<file path=ppt/slides/_rels/slide1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KPH.939.legend.wmf"/>
  <Relationship Id="rId10-created" Type="http://schemas.openxmlformats.org/officeDocument/2006/relationships/image" Target="../media/ms1_KPH.939.map.jpg"/>
</Relationships>
</file>

<file path=ppt/slides/_rels/slide1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TECHMODE.524.legend.wmf"/>
  <Relationship Id="rId10-created" Type="http://schemas.openxmlformats.org/officeDocument/2006/relationships/image" Target="../media/ms2_TECHMODE.524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SC.832.zoomroute.jpg"/>
  <Relationship Id="rId9-created" Type="http://schemas.openxmlformats.org/officeDocument/2006/relationships/image" Target="../media/ms2_SC.832.legend.wmf"/>
  <Relationship Id="rId10-created" Type="http://schemas.openxmlformats.org/officeDocument/2006/relationships/image" Target="../media/ms2_SC.832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UARFCN.373.legend.wmf"/>
  <Relationship Id="rId10-created" Type="http://schemas.openxmlformats.org/officeDocument/2006/relationships/image" Target="../media/ms2_UARFCN.373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RSCP.363.legend.wmf"/>
  <Relationship Id="rId10-created" Type="http://schemas.openxmlformats.org/officeDocument/2006/relationships/image" Target="../media/ms2_RSCP.363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ECNO.544.legend.wmf"/>
  <Relationship Id="rId10-created" Type="http://schemas.openxmlformats.org/officeDocument/2006/relationships/image" Target="../media/ms2_ECNO.544.map.jpg"/>
</Relationships>
</file>

<file path=ppt/slides/_rels/slide1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GPS.592.legend.wmf"/>
  <Relationship Id="rId10-created" Type="http://schemas.openxmlformats.org/officeDocument/2006/relationships/image" Target="../media/ms2_GPS.592.map.jpg"/>
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KPH.10.legend.wmf"/>
  <Relationship Id="rId10-created" Type="http://schemas.openxmlformats.org/officeDocument/2006/relationships/image" Target="../media/ms2_KPH.10.map.jpg"/>
</Relationships>
</file>

<file path=ppt/slides/_rels/slide21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0.png"/>
  <Relationship Id="rId6-created" Type="http://schemas.openxmlformats.org/officeDocument/2006/relationships/image" Target="../media/image101.jpg"/>
  <Relationship Id="rId7-created" Type="http://schemas.openxmlformats.org/officeDocument/2006/relationships/image" Target="../media/image1.pn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4.png"/><Relationship Id="rId7-created" Type="http://schemas.openxmlformats.org/officeDocument/2006/relationships/image" Target="../media/image13.jpg"/><Relationship Id="rId8-created" Type="http://schemas.openxmlformats.org/officeDocument/2006/relationships/image" Target="../media/route.kml.999.png"/>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4.png"/>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TECHMODE.293.legend.wmf"/>
  <Relationship Id="rId10-created" Type="http://schemas.openxmlformats.org/officeDocument/2006/relationships/image" Target="../media/ms1_TECHMODE.293.map.jp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SC.440.zoomroute.jpg"/>
  <Relationship Id="rId9-created" Type="http://schemas.openxmlformats.org/officeDocument/2006/relationships/image" Target="../media/ms1_SC.440.legend.wmf"/>
  <Relationship Id="rId10-created" Type="http://schemas.openxmlformats.org/officeDocument/2006/relationships/image" Target="../media/ms1_SC.440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UARFCN.198.legend.wmf"/>
  <Relationship Id="rId10-created" Type="http://schemas.openxmlformats.org/officeDocument/2006/relationships/image" Target="../media/ms1_UARFCN.198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RSCP.733.legend.wmf"/>
  <Relationship Id="rId10-created" Type="http://schemas.openxmlformats.org/officeDocument/2006/relationships/image" Target="../media/ms1_RSCP.733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MTN-TT-20260701-00125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12/08/2026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15/08/2026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Ericsson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35.7438 51.46487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TEBSCE2/TERNCE2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