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g"/><Relationship Id="rId5" Type="http://schemas.openxmlformats.org/officeDocument/2006/relationships/image" Target="../media/image3.png"/><Relationship Id="rId4" Type="http://schemas.openxmlformats.org/officeDocument/2006/relationships/image" Target="../media/image24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5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3.png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MTN-TT-20260809-00250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35.62423 51.4966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TEBSCE4/TERNCE7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182</Words>
  <Application>Microsoft Office PowerPoint</Application>
  <PresentationFormat>Widescreen</PresentationFormat>
  <Paragraphs>96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2026-08-22T11:08:09Z</dcterms:modified>
</cp:coreProperties>
</file>