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00.legend.wmf"/><Relationship Id="rId10-created" Type="http://schemas.openxmlformats.org/officeDocument/2006/relationships/image" Target="../media/ms1_ECNO.50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13.legend.wmf"/><Relationship Id="rId10-created" Type="http://schemas.openxmlformats.org/officeDocument/2006/relationships/image" Target="../media/ms1_GPS.41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03.legend.wmf"/><Relationship Id="rId10-created" Type="http://schemas.openxmlformats.org/officeDocument/2006/relationships/image" Target="../media/ms1_KPH.70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82.legend.wmf"/><Relationship Id="rId10-created" Type="http://schemas.openxmlformats.org/officeDocument/2006/relationships/image" Target="../media/ms2_TECHMODE.58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82.zoomroute.jpg"/><Relationship Id="rId9-created" Type="http://schemas.openxmlformats.org/officeDocument/2006/relationships/image" Target="../media/ms2_SC.182.legend.wmf"/><Relationship Id="rId10-created" Type="http://schemas.openxmlformats.org/officeDocument/2006/relationships/image" Target="../media/ms2_SC.18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43.legend.wmf"/><Relationship Id="rId10-created" Type="http://schemas.openxmlformats.org/officeDocument/2006/relationships/image" Target="../media/ms2_UARFCN.24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43.legend.wmf"/><Relationship Id="rId10-created" Type="http://schemas.openxmlformats.org/officeDocument/2006/relationships/image" Target="../media/ms2_RSCP.84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2.legend.wmf"/><Relationship Id="rId10-created" Type="http://schemas.openxmlformats.org/officeDocument/2006/relationships/image" Target="../media/ms2_ECNO.5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97.legend.wmf"/><Relationship Id="rId10-created" Type="http://schemas.openxmlformats.org/officeDocument/2006/relationships/image" Target="../media/ms2_GPS.59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34.legend.wmf"/><Relationship Id="rId10-created" Type="http://schemas.openxmlformats.org/officeDocument/2006/relationships/image" Target="../media/ms2_KPH.73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8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44.legend.wmf"/><Relationship Id="rId10-created" Type="http://schemas.openxmlformats.org/officeDocument/2006/relationships/image" Target="../media/ms1_TECHMODE.54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64.zoomroute.jpg"/><Relationship Id="rId9-created" Type="http://schemas.openxmlformats.org/officeDocument/2006/relationships/image" Target="../media/ms1_SC.864.legend.wmf"/><Relationship Id="rId10-created" Type="http://schemas.openxmlformats.org/officeDocument/2006/relationships/image" Target="../media/ms1_SC.86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8.legend.wmf"/><Relationship Id="rId10-created" Type="http://schemas.openxmlformats.org/officeDocument/2006/relationships/image" Target="../media/ms1_UARFCN.2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0.legend.wmf"/><Relationship Id="rId10-created" Type="http://schemas.openxmlformats.org/officeDocument/2006/relationships/image" Target="../media/ms1_RSCP.8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MTN-TT-20260725-00438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36.3158859 59.6108079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MSBSCH6/MSRNCH05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