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217.legend.wmf"/><Relationship Id="rId10-created" Type="http://schemas.openxmlformats.org/officeDocument/2006/relationships/image" Target="../media/ms1_RSRQ.21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72.legend.wmf"/><Relationship Id="rId10-created" Type="http://schemas.openxmlformats.org/officeDocument/2006/relationships/image" Target="../media/ms1_GPS.17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18.legend.wmf"/><Relationship Id="rId10-created" Type="http://schemas.openxmlformats.org/officeDocument/2006/relationships/image" Target="../media/ms1_KPH.21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6.legend.wmf"/><Relationship Id="rId10-created" Type="http://schemas.openxmlformats.org/officeDocument/2006/relationships/image" Target="../media/ms2_TECHMODE.8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470.zoomroute.jpg"/><Relationship Id="rId9-created" Type="http://schemas.openxmlformats.org/officeDocument/2006/relationships/image" Target="../media/ms2_PCI.470.legend.wmf"/><Relationship Id="rId10-created" Type="http://schemas.openxmlformats.org/officeDocument/2006/relationships/image" Target="../media/ms2_PCI.47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881.legend.wmf"/><Relationship Id="rId10-created" Type="http://schemas.openxmlformats.org/officeDocument/2006/relationships/image" Target="../media/ms2_EARFCN.88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825.legend.wmf"/><Relationship Id="rId10-created" Type="http://schemas.openxmlformats.org/officeDocument/2006/relationships/image" Target="../media/ms2_RSRP.825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229.legend.wmf"/><Relationship Id="rId10-created" Type="http://schemas.openxmlformats.org/officeDocument/2006/relationships/image" Target="../media/ms2_RSRQ.22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391.legend.wmf"/><Relationship Id="rId9-created" Type="http://schemas.openxmlformats.org/officeDocument/2006/relationships/image" Target="../media/ms2_PDCP.391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52.legend.wmf"/><Relationship Id="rId9-created" Type="http://schemas.openxmlformats.org/officeDocument/2006/relationships/image" Target="../media/ms2_PDCP.752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37.legend.wmf"/><Relationship Id="rId10-created" Type="http://schemas.openxmlformats.org/officeDocument/2006/relationships/image" Target="../media/ms2_GPS.837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10.legend.wmf"/><Relationship Id="rId10-created" Type="http://schemas.openxmlformats.org/officeDocument/2006/relationships/image" Target="../media/ms2_KPH.810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62.legend.wmf"/><Relationship Id="rId10-created" Type="http://schemas.openxmlformats.org/officeDocument/2006/relationships/image" Target="../media/ms1_TECHMODE.36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794.zoomroute.jpg"/><Relationship Id="rId9-created" Type="http://schemas.openxmlformats.org/officeDocument/2006/relationships/image" Target="../media/ms1_PCI.794.legend.wmf"/><Relationship Id="rId10-created" Type="http://schemas.openxmlformats.org/officeDocument/2006/relationships/image" Target="../media/ms1_PCI.79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658.legend.wmf"/><Relationship Id="rId10-created" Type="http://schemas.openxmlformats.org/officeDocument/2006/relationships/image" Target="../media/ms1_EARFCN.65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40.legend.wmf"/><Relationship Id="rId10-created" Type="http://schemas.openxmlformats.org/officeDocument/2006/relationships/image" Target="../media/ms1_RSRP.4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42286.217812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8209.260000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41562.130000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75830.400000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8209.260000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12993.754277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169361953.361957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MTN-TT-20260707-00386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42286.217812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8209.260000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41562.130000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75830.400000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8209.260000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12993.754277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169361953.361957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35.65318 51.05961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