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757.legend.wmf"/><Relationship Id="rId10-created" Type="http://schemas.openxmlformats.org/officeDocument/2006/relationships/image" Target="../media/ms1_ECNO.757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507.legend.wmf"/><Relationship Id="rId10-created" Type="http://schemas.openxmlformats.org/officeDocument/2006/relationships/image" Target="../media/ms1_GPS.507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961.legend.wmf"/><Relationship Id="rId10-created" Type="http://schemas.openxmlformats.org/officeDocument/2006/relationships/image" Target="../media/ms1_KPH.961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175.legend.wmf"/><Relationship Id="rId10-created" Type="http://schemas.openxmlformats.org/officeDocument/2006/relationships/image" Target="../media/ms2_TECHMODE.175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312.zoomroute.jpg"/><Relationship Id="rId9-created" Type="http://schemas.openxmlformats.org/officeDocument/2006/relationships/image" Target="../media/ms2_SC.312.legend.wmf"/><Relationship Id="rId10-created" Type="http://schemas.openxmlformats.org/officeDocument/2006/relationships/image" Target="../media/ms2_SC.312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534.legend.wmf"/><Relationship Id="rId10-created" Type="http://schemas.openxmlformats.org/officeDocument/2006/relationships/image" Target="../media/ms2_UARFCN.534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709.legend.wmf"/><Relationship Id="rId10-created" Type="http://schemas.openxmlformats.org/officeDocument/2006/relationships/image" Target="../media/ms2_RSCP.709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747.legend.wmf"/><Relationship Id="rId10-created" Type="http://schemas.openxmlformats.org/officeDocument/2006/relationships/image" Target="../media/ms2_ECNO.747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952.legend.wmf"/><Relationship Id="rId10-created" Type="http://schemas.openxmlformats.org/officeDocument/2006/relationships/image" Target="../media/ms2_GPS.952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923.legend.wmf"/><Relationship Id="rId10-created" Type="http://schemas.openxmlformats.org/officeDocument/2006/relationships/image" Target="../media/ms2_KPH.923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36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348.legend.wmf"/><Relationship Id="rId10-created" Type="http://schemas.openxmlformats.org/officeDocument/2006/relationships/image" Target="../media/ms1_TECHMODE.348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189.zoomroute.jpg"/><Relationship Id="rId9-created" Type="http://schemas.openxmlformats.org/officeDocument/2006/relationships/image" Target="../media/ms1_SC.189.legend.wmf"/><Relationship Id="rId10-created" Type="http://schemas.openxmlformats.org/officeDocument/2006/relationships/image" Target="../media/ms1_SC.189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864.legend.wmf"/><Relationship Id="rId10-created" Type="http://schemas.openxmlformats.org/officeDocument/2006/relationships/image" Target="../media/ms1_UARFCN.864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448.legend.wmf"/><Relationship Id="rId10-created" Type="http://schemas.openxmlformats.org/officeDocument/2006/relationships/image" Target="../media/ms1_RSCP.448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MTN-TT-20260805-00448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35.77475 50.95664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KRBSCH4/KRRNCH03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